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diagrams/colors11.xml" ContentType="application/vnd.openxmlformats-officedocument.drawingml.diagramColor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theme/themeOverride1.xml" ContentType="application/vnd.openxmlformats-officedocument.themeOverride+xml"/>
  <Override PartName="/ppt/diagrams/quickStyle17.xml" ContentType="application/vnd.openxmlformats-officedocument.drawingml.diagramStyl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notesSlides/notesSlide12.xml" ContentType="application/vnd.openxmlformats-officedocument.presentationml.notesSlide+xml"/>
  <Override PartName="/ppt/diagrams/drawing14.xml" ContentType="application/vnd.ms-office.drawingml.diagramDrawing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notesSlides/notesSlide13.xml" ContentType="application/vnd.openxmlformats-officedocument.presentationml.notesSlide+xml"/>
  <Override PartName="/ppt/diagrams/drawing15.xml" ContentType="application/vnd.ms-office.drawingml.diagramDrawing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notesSlides/notesSlide10.xml" ContentType="application/vnd.openxmlformats-officedocument.presentationml.notesSlid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notesSlides/notesSlide15.xml" ContentType="application/vnd.openxmlformats-officedocument.presentationml.notesSlide+xml"/>
  <Override PartName="/ppt/diagrams/drawing17.xml" ContentType="application/vnd.ms-office.drawingml.diagramDrawing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notesSlides/notesSlide11.xml" ContentType="application/vnd.openxmlformats-officedocument.presentationml.notesSlid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19"/>
  </p:notesMasterIdLst>
  <p:handoutMasterIdLst>
    <p:handoutMasterId r:id="rId20"/>
  </p:handoutMasterIdLst>
  <p:sldIdLst>
    <p:sldId id="273" r:id="rId2"/>
    <p:sldId id="327" r:id="rId3"/>
    <p:sldId id="335" r:id="rId4"/>
    <p:sldId id="341" r:id="rId5"/>
    <p:sldId id="314" r:id="rId6"/>
    <p:sldId id="313" r:id="rId7"/>
    <p:sldId id="309" r:id="rId8"/>
    <p:sldId id="329" r:id="rId9"/>
    <p:sldId id="340" r:id="rId10"/>
    <p:sldId id="336" r:id="rId11"/>
    <p:sldId id="339" r:id="rId12"/>
    <p:sldId id="286" r:id="rId13"/>
    <p:sldId id="299" r:id="rId14"/>
    <p:sldId id="292" r:id="rId15"/>
    <p:sldId id="284" r:id="rId16"/>
    <p:sldId id="334" r:id="rId17"/>
    <p:sldId id="342" r:id="rId18"/>
  </p:sldIdLst>
  <p:sldSz cx="9144000" cy="5143500" type="screen16x9"/>
  <p:notesSz cx="7099300" cy="10234613"/>
  <p:custDataLst>
    <p:tags r:id="rId21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CAFDC"/>
    <a:srgbClr val="E20074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41" autoAdjust="0"/>
  </p:normalViewPr>
  <p:slideViewPr>
    <p:cSldViewPr snapToGrid="0" showGuides="1">
      <p:cViewPr>
        <p:scale>
          <a:sx n="150" d="100"/>
          <a:sy n="150" d="100"/>
        </p:scale>
        <p:origin x="-426" y="-348"/>
      </p:cViewPr>
      <p:guideLst>
        <p:guide orient="horz" pos="158"/>
        <p:guide orient="horz" pos="533"/>
        <p:guide orient="horz" pos="838"/>
        <p:guide orient="horz" pos="622"/>
        <p:guide orient="horz" pos="2726"/>
        <p:guide orient="horz" pos="2861"/>
        <p:guide orient="horz" pos="3093"/>
        <p:guide orient="horz" pos="2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5.xml.rels><?xml version="1.0" encoding="UTF-8" standalone="yes"?>
<Relationships xmlns="http://schemas.openxmlformats.org/package/2006/relationships"><Relationship Id="rId8" Type="http://schemas.openxmlformats.org/officeDocument/2006/relationships/hyperlink" Target="http://cloud-computing-blog.eu/was-ist-jetzt-eigentlich-cloud-computing/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2" Type="http://schemas.openxmlformats.org/officeDocument/2006/relationships/hyperlink" Target="http://www.ofekcloud.com/media/images/1e7b5ca3-8b2e-4e2e-9898-5df978f0218aimage14.jpe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://webneel.com/daily/creative-drawing-jennifer-tjorvi" TargetMode="External"/><Relationship Id="rId5" Type="http://schemas.openxmlformats.org/officeDocument/2006/relationships/hyperlink" Target="http://yourdost.com/blog/2016/02/how-to-become-more-creative.html" TargetMode="External"/><Relationship Id="rId10" Type="http://schemas.openxmlformats.org/officeDocument/2006/relationships/hyperlink" Target="https://de.pinterest.com/pin/556053885218068326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s://www.openstack.org/" TargetMode="External"/></Relationships>
</file>

<file path=ppt/diagrams/_rels/data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hyperlink" Target="mailto:oliver.klippel@telekom.de" TargetMode="External"/><Relationship Id="rId7" Type="http://schemas.openxmlformats.org/officeDocument/2006/relationships/image" Target="../media/image20.jpeg"/><Relationship Id="rId2" Type="http://schemas.openxmlformats.org/officeDocument/2006/relationships/hyperlink" Target="mailto:adriano.perri@telekom.de" TargetMode="External"/><Relationship Id="rId1" Type="http://schemas.openxmlformats.org/officeDocument/2006/relationships/hyperlink" Target="mailto:janika-schaefer@telekom.de" TargetMode="External"/><Relationship Id="rId6" Type="http://schemas.openxmlformats.org/officeDocument/2006/relationships/image" Target="../media/image18.jpeg"/><Relationship Id="rId5" Type="http://schemas.openxmlformats.org/officeDocument/2006/relationships/image" Target="../media/image19.jpeg"/><Relationship Id="rId4" Type="http://schemas.openxmlformats.org/officeDocument/2006/relationships/hyperlink" Target="mailto:frank.kloeker@telekom.de" TargetMode="External"/></Relationships>
</file>

<file path=ppt/diagrams/_rels/drawing15.xml.rels><?xml version="1.0" encoding="UTF-8" standalone="yes"?>
<Relationships xmlns="http://schemas.openxmlformats.org/package/2006/relationships"><Relationship Id="rId8" Type="http://schemas.openxmlformats.org/officeDocument/2006/relationships/hyperlink" Target="http://webneel.com/daily/creative-drawing-jennifer-tjorvi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2" Type="http://schemas.openxmlformats.org/officeDocument/2006/relationships/hyperlink" Target="https://dzone.com/refcardz?filter=popular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de.pinterest.com/pin/556053885218068326/" TargetMode="External"/><Relationship Id="rId5" Type="http://schemas.openxmlformats.org/officeDocument/2006/relationships/hyperlink" Target="http://www.all-stars.de/blog/wp-content/uploads/2014/04/planung.jpg" TargetMode="External"/><Relationship Id="rId10" Type="http://schemas.openxmlformats.org/officeDocument/2006/relationships/hyperlink" Target="https://www.openstack.org/brand/openstack-logo/logo-download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://www.embritas.lt/project/duomenu-apdorojimo-centras/?lang=de" TargetMode="External"/></Relationships>
</file>

<file path=ppt/diagrams/_rels/drawing17.xml.rels><?xml version="1.0" encoding="UTF-8" standalone="yes"?>
<Relationships xmlns="http://schemas.openxmlformats.org/package/2006/relationships"><Relationship Id="rId8" Type="http://schemas.openxmlformats.org/officeDocument/2006/relationships/hyperlink" Target="mailto:frank.kloeker@telekom.de" TargetMode="External"/><Relationship Id="rId3" Type="http://schemas.openxmlformats.org/officeDocument/2006/relationships/image" Target="../media/image18.jpeg"/><Relationship Id="rId7" Type="http://schemas.openxmlformats.org/officeDocument/2006/relationships/image" Target="../media/image17.jpeg"/><Relationship Id="rId2" Type="http://schemas.openxmlformats.org/officeDocument/2006/relationships/hyperlink" Target="mailto:janika-schaefer@telekom.de" TargetMode="External"/><Relationship Id="rId1" Type="http://schemas.openxmlformats.org/officeDocument/2006/relationships/image" Target="../media/image19.jpeg"/><Relationship Id="rId6" Type="http://schemas.openxmlformats.org/officeDocument/2006/relationships/hyperlink" Target="mailto:adriano.perri@telekom.de" TargetMode="External"/><Relationship Id="rId5" Type="http://schemas.openxmlformats.org/officeDocument/2006/relationships/image" Target="../media/image20.jpeg"/><Relationship Id="rId4" Type="http://schemas.openxmlformats.org/officeDocument/2006/relationships/hyperlink" Target="mailto:oliver.klippel@telekom.d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BFC4F1C-CC54-4A86-BC94-F82CBFE05673}" type="presOf" srcId="{F351D095-D2C1-4F62-A18D-EFB4BA6E2AA9}" destId="{6BF66C9A-92D4-481D-A538-FD1A4E3DC0D5}" srcOrd="0" destOrd="0" presId="urn:microsoft.com/office/officeart/2005/8/layout/chevron1"/>
    <dgm:cxn modelId="{80F86344-6574-4E6E-83AC-33B8498EE3F8}" type="presOf" srcId="{9C869D94-BD20-4CF6-9CAA-58E706B950F6}" destId="{0AECE453-CE2A-473C-BD27-70D00DA5B95C}" srcOrd="0" destOrd="0" presId="urn:microsoft.com/office/officeart/2005/8/layout/chevron1"/>
    <dgm:cxn modelId="{5FF361CD-A90F-437F-971E-D2DB1B81B7A0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365D43D-E4A6-4028-A79F-4C4C70AB35B7}" type="presOf" srcId="{D14807FD-294C-4482-91EE-34C09B13669A}" destId="{BCE275B7-D1E9-4183-BABE-507E54E1C931}" srcOrd="0" destOrd="0" presId="urn:microsoft.com/office/officeart/2005/8/layout/chevron1"/>
    <dgm:cxn modelId="{DC1AFB8A-E109-4DDB-BA01-5ED09BA18D25}" type="presParOf" srcId="{0AECE453-CE2A-473C-BD27-70D00DA5B95C}" destId="{135DB1F4-89C2-4733-9521-42FD5CECF10C}" srcOrd="0" destOrd="0" presId="urn:microsoft.com/office/officeart/2005/8/layout/chevron1"/>
    <dgm:cxn modelId="{4C28D983-DB56-4FA3-B9DB-96570F614963}" type="presParOf" srcId="{0AECE453-CE2A-473C-BD27-70D00DA5B95C}" destId="{E1C76734-9ABE-473C-AD4C-C4BF49F91E97}" srcOrd="1" destOrd="0" presId="urn:microsoft.com/office/officeart/2005/8/layout/chevron1"/>
    <dgm:cxn modelId="{7C4FC335-E329-4ED0-9659-E4A26A81DB20}" type="presParOf" srcId="{0AECE453-CE2A-473C-BD27-70D00DA5B95C}" destId="{6BF66C9A-92D4-481D-A538-FD1A4E3DC0D5}" srcOrd="2" destOrd="0" presId="urn:microsoft.com/office/officeart/2005/8/layout/chevron1"/>
    <dgm:cxn modelId="{41878C93-1DAC-4029-8E9F-AC038A3383C5}" type="presParOf" srcId="{0AECE453-CE2A-473C-BD27-70D00DA5B95C}" destId="{691CB221-7DD5-49BE-AC21-301798066F30}" srcOrd="3" destOrd="0" presId="urn:microsoft.com/office/officeart/2005/8/layout/chevron1"/>
    <dgm:cxn modelId="{90CC17A8-3C5D-443B-99BC-BDF0EC3BE55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7ED5C16-0781-4F90-9803-7779A8077E04}" type="presOf" srcId="{9C869D94-BD20-4CF6-9CAA-58E706B950F6}" destId="{0AECE453-CE2A-473C-BD27-70D00DA5B95C}" srcOrd="0" destOrd="0" presId="urn:microsoft.com/office/officeart/2005/8/layout/chevron1"/>
    <dgm:cxn modelId="{72625C1D-619F-45A4-BBDC-8E85DD6C091C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619D8B4-1713-4594-8A2A-5F50836EA6F9}" type="presOf" srcId="{EB61DA86-9B86-4759-822E-DA32F7AA073E}" destId="{135DB1F4-89C2-4733-9521-42FD5CECF10C}" srcOrd="0" destOrd="0" presId="urn:microsoft.com/office/officeart/2005/8/layout/chevron1"/>
    <dgm:cxn modelId="{5E7A61E8-AA57-4F92-A369-CA17F912A0B8}" type="presOf" srcId="{F351D095-D2C1-4F62-A18D-EFB4BA6E2AA9}" destId="{6BF66C9A-92D4-481D-A538-FD1A4E3DC0D5}" srcOrd="0" destOrd="0" presId="urn:microsoft.com/office/officeart/2005/8/layout/chevron1"/>
    <dgm:cxn modelId="{747485F1-B26A-4099-BCA0-1D8AC9593202}" type="presParOf" srcId="{0AECE453-CE2A-473C-BD27-70D00DA5B95C}" destId="{135DB1F4-89C2-4733-9521-42FD5CECF10C}" srcOrd="0" destOrd="0" presId="urn:microsoft.com/office/officeart/2005/8/layout/chevron1"/>
    <dgm:cxn modelId="{82B29D01-F2FC-46A4-80FA-7A30BEF9FF5C}" type="presParOf" srcId="{0AECE453-CE2A-473C-BD27-70D00DA5B95C}" destId="{E1C76734-9ABE-473C-AD4C-C4BF49F91E97}" srcOrd="1" destOrd="0" presId="urn:microsoft.com/office/officeart/2005/8/layout/chevron1"/>
    <dgm:cxn modelId="{01C1C2ED-72B0-4CD3-9A1B-B541749BF6E5}" type="presParOf" srcId="{0AECE453-CE2A-473C-BD27-70D00DA5B95C}" destId="{6BF66C9A-92D4-481D-A538-FD1A4E3DC0D5}" srcOrd="2" destOrd="0" presId="urn:microsoft.com/office/officeart/2005/8/layout/chevron1"/>
    <dgm:cxn modelId="{22EE3BCD-9286-4E1C-A9D1-6C5E631DAE17}" type="presParOf" srcId="{0AECE453-CE2A-473C-BD27-70D00DA5B95C}" destId="{691CB221-7DD5-49BE-AC21-301798066F30}" srcOrd="3" destOrd="0" presId="urn:microsoft.com/office/officeart/2005/8/layout/chevron1"/>
    <dgm:cxn modelId="{B194FC28-FEE0-4D5F-83F8-45CF30BE6D15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E66C17D-C91E-4E04-9F08-65F46EEB51CE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1CBFC80-F521-4109-9A5B-B16E919E709A}" type="presOf" srcId="{EB61DA86-9B86-4759-822E-DA32F7AA073E}" destId="{135DB1F4-89C2-4733-9521-42FD5CECF10C}" srcOrd="0" destOrd="0" presId="urn:microsoft.com/office/officeart/2005/8/layout/chevron1"/>
    <dgm:cxn modelId="{5152698B-3F19-4B55-838A-6C095785ECCF}" type="presOf" srcId="{D14807FD-294C-4482-91EE-34C09B13669A}" destId="{BCE275B7-D1E9-4183-BABE-507E54E1C931}" srcOrd="0" destOrd="0" presId="urn:microsoft.com/office/officeart/2005/8/layout/chevron1"/>
    <dgm:cxn modelId="{DD237552-DE9E-48A0-A134-8769C164D4E9}" type="presOf" srcId="{F351D095-D2C1-4F62-A18D-EFB4BA6E2AA9}" destId="{6BF66C9A-92D4-481D-A538-FD1A4E3DC0D5}" srcOrd="0" destOrd="0" presId="urn:microsoft.com/office/officeart/2005/8/layout/chevron1"/>
    <dgm:cxn modelId="{04BF63E3-0F97-46E3-B676-C057BBEA0F2B}" type="presParOf" srcId="{0AECE453-CE2A-473C-BD27-70D00DA5B95C}" destId="{135DB1F4-89C2-4733-9521-42FD5CECF10C}" srcOrd="0" destOrd="0" presId="urn:microsoft.com/office/officeart/2005/8/layout/chevron1"/>
    <dgm:cxn modelId="{34ED9564-48E0-45D6-B49D-FAB7C94FC188}" type="presParOf" srcId="{0AECE453-CE2A-473C-BD27-70D00DA5B95C}" destId="{E1C76734-9ABE-473C-AD4C-C4BF49F91E97}" srcOrd="1" destOrd="0" presId="urn:microsoft.com/office/officeart/2005/8/layout/chevron1"/>
    <dgm:cxn modelId="{EE88D064-DA27-44D6-A74F-468869BE8B7D}" type="presParOf" srcId="{0AECE453-CE2A-473C-BD27-70D00DA5B95C}" destId="{6BF66C9A-92D4-481D-A538-FD1A4E3DC0D5}" srcOrd="2" destOrd="0" presId="urn:microsoft.com/office/officeart/2005/8/layout/chevron1"/>
    <dgm:cxn modelId="{F35758A0-9E17-4976-BF86-9CB12BB0D911}" type="presParOf" srcId="{0AECE453-CE2A-473C-BD27-70D00DA5B95C}" destId="{691CB221-7DD5-49BE-AC21-301798066F30}" srcOrd="3" destOrd="0" presId="urn:microsoft.com/office/officeart/2005/8/layout/chevron1"/>
    <dgm:cxn modelId="{9F2445DB-A8A1-4D22-B0CB-9B8A2CB8AB48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19DA64A-2C03-41E5-ADAA-C978F94A0AE1}" type="doc">
      <dgm:prSet loTypeId="urn:microsoft.com/office/officeart/2005/8/layout/hProcess4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1D29E8D6-45C4-4766-9EE2-39073334B914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A17B8255-C898-4D61-90BB-4369F547F9EE}" type="parTrans" cxnId="{16A77C45-8F0B-4E37-830C-AFB95DFA566B}">
      <dgm:prSet/>
      <dgm:spPr/>
      <dgm:t>
        <a:bodyPr/>
        <a:lstStyle/>
        <a:p>
          <a:endParaRPr lang="de-DE"/>
        </a:p>
      </dgm:t>
    </dgm:pt>
    <dgm:pt modelId="{02FC5717-8F33-435C-A443-4125A6E60485}" type="sibTrans" cxnId="{16A77C45-8F0B-4E37-830C-AFB95DFA566B}">
      <dgm:prSet/>
      <dgm:spPr/>
      <dgm:t>
        <a:bodyPr/>
        <a:lstStyle/>
        <a:p>
          <a:endParaRPr lang="de-DE" dirty="0"/>
        </a:p>
      </dgm:t>
    </dgm:pt>
    <dgm:pt modelId="{D9B18B51-5DB5-45F7-8D85-19BFDAE7EE7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C2D7CCD1-061C-4F05-BFC4-43ADD398DDB7}" type="parTrans" cxnId="{4C03B5AE-9A2B-4FE4-8341-B655E16B70F1}">
      <dgm:prSet/>
      <dgm:spPr/>
      <dgm:t>
        <a:bodyPr/>
        <a:lstStyle/>
        <a:p>
          <a:endParaRPr lang="de-DE"/>
        </a:p>
      </dgm:t>
    </dgm:pt>
    <dgm:pt modelId="{CD141744-A1A3-4A5D-B661-8D7E73DEE3C1}" type="sibTrans" cxnId="{4C03B5AE-9A2B-4FE4-8341-B655E16B70F1}">
      <dgm:prSet/>
      <dgm:spPr/>
      <dgm:t>
        <a:bodyPr/>
        <a:lstStyle/>
        <a:p>
          <a:endParaRPr lang="de-DE"/>
        </a:p>
      </dgm:t>
    </dgm:pt>
    <dgm:pt modelId="{80CFA889-5351-4E28-8BE6-43BFAEE53451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B470D06-755A-4FDC-AECA-3A9994C7AFD9}" type="parTrans" cxnId="{79375B53-1021-4279-982A-35AFEBF2982D}">
      <dgm:prSet/>
      <dgm:spPr/>
      <dgm:t>
        <a:bodyPr/>
        <a:lstStyle/>
        <a:p>
          <a:endParaRPr lang="de-DE"/>
        </a:p>
      </dgm:t>
    </dgm:pt>
    <dgm:pt modelId="{3BA148EF-6FCE-4690-8755-958962BB541A}" type="sibTrans" cxnId="{79375B53-1021-4279-982A-35AFEBF2982D}">
      <dgm:prSet/>
      <dgm:spPr/>
      <dgm:t>
        <a:bodyPr/>
        <a:lstStyle/>
        <a:p>
          <a:endParaRPr lang="de-DE"/>
        </a:p>
      </dgm:t>
    </dgm:pt>
    <dgm:pt modelId="{9787083E-A30F-4E27-92D4-E96F8A4B707E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400" b="1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dirty="0">
            <a:latin typeface="Arial" pitchFamily="34" charset="0"/>
            <a:cs typeface="Arial" pitchFamily="34" charset="0"/>
          </a:endParaRPr>
        </a:p>
      </dgm:t>
    </dgm:pt>
    <dgm:pt modelId="{071F18BC-ED4E-47F4-9B5A-813FFF2999AE}" type="parTrans" cxnId="{3CD8964E-2B3D-4FA2-99FC-D36F0BCA2EFF}">
      <dgm:prSet/>
      <dgm:spPr/>
      <dgm:t>
        <a:bodyPr/>
        <a:lstStyle/>
        <a:p>
          <a:endParaRPr lang="de-DE"/>
        </a:p>
      </dgm:t>
    </dgm:pt>
    <dgm:pt modelId="{E3642DD6-1F6B-43AA-9D67-2CF84888C750}" type="sibTrans" cxnId="{3CD8964E-2B3D-4FA2-99FC-D36F0BCA2EFF}">
      <dgm:prSet/>
      <dgm:spPr/>
      <dgm:t>
        <a:bodyPr/>
        <a:lstStyle/>
        <a:p>
          <a:endParaRPr lang="de-DE" dirty="0"/>
        </a:p>
      </dgm:t>
    </dgm:pt>
    <dgm:pt modelId="{60742F7F-B628-4896-B2D0-A5635FF38DF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AC6F52CB-33BD-46BB-B45A-EAFB48C857E6}" type="parTrans" cxnId="{0FC9EA78-C4DA-4E62-A987-D52BE3F1C341}">
      <dgm:prSet/>
      <dgm:spPr/>
      <dgm:t>
        <a:bodyPr/>
        <a:lstStyle/>
        <a:p>
          <a:endParaRPr lang="de-DE"/>
        </a:p>
      </dgm:t>
    </dgm:pt>
    <dgm:pt modelId="{F567A1C8-8C6B-4352-8AAD-A76402D34BBB}" type="sibTrans" cxnId="{0FC9EA78-C4DA-4E62-A987-D52BE3F1C341}">
      <dgm:prSet/>
      <dgm:spPr/>
      <dgm:t>
        <a:bodyPr/>
        <a:lstStyle/>
        <a:p>
          <a:endParaRPr lang="de-DE"/>
        </a:p>
      </dgm:t>
    </dgm:pt>
    <dgm:pt modelId="{B8CBAB91-7886-47B2-AD4A-8B98871644A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15F4158-40E6-4707-8FB7-C5B5541C5015}" type="parTrans" cxnId="{89CFE607-364A-4F62-B245-E2C8A556CA6E}">
      <dgm:prSet/>
      <dgm:spPr/>
      <dgm:t>
        <a:bodyPr/>
        <a:lstStyle/>
        <a:p>
          <a:endParaRPr lang="de-DE"/>
        </a:p>
      </dgm:t>
    </dgm:pt>
    <dgm:pt modelId="{B4ABF896-9851-4F69-9A37-D9EFE9604299}" type="sibTrans" cxnId="{89CFE607-364A-4F62-B245-E2C8A556CA6E}">
      <dgm:prSet/>
      <dgm:spPr/>
      <dgm:t>
        <a:bodyPr/>
        <a:lstStyle/>
        <a:p>
          <a:endParaRPr lang="de-DE"/>
        </a:p>
      </dgm:t>
    </dgm:pt>
    <dgm:pt modelId="{19F480E7-F1A0-4DE0-8978-074DED21D435}">
      <dgm:prSet phldrT="[Text]" custT="1"/>
      <dgm:spPr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200" b="1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dirty="0">
            <a:latin typeface="Arial" pitchFamily="34" charset="0"/>
            <a:cs typeface="Arial" pitchFamily="34" charset="0"/>
          </a:endParaRPr>
        </a:p>
      </dgm:t>
    </dgm:pt>
    <dgm:pt modelId="{D5701790-9397-4634-9155-24EF73E13E6C}" type="parTrans" cxnId="{F0EF9E97-ABBE-4191-BBDC-BF3796866ABE}">
      <dgm:prSet/>
      <dgm:spPr/>
      <dgm:t>
        <a:bodyPr/>
        <a:lstStyle/>
        <a:p>
          <a:endParaRPr lang="de-DE"/>
        </a:p>
      </dgm:t>
    </dgm:pt>
    <dgm:pt modelId="{2CF72959-CC85-4375-9DEF-CCC9934239AC}" type="sibTrans" cxnId="{F0EF9E97-ABBE-4191-BBDC-BF3796866ABE}">
      <dgm:prSet/>
      <dgm:spPr/>
      <dgm:t>
        <a:bodyPr/>
        <a:lstStyle/>
        <a:p>
          <a:endParaRPr lang="de-DE"/>
        </a:p>
      </dgm:t>
    </dgm:pt>
    <dgm:pt modelId="{3E636A7F-0F49-4561-9ECD-DBBDC8F2B2C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3BB35E21-76D2-413F-954B-DF2575851051}" type="parTrans" cxnId="{A2FC34C5-2A36-4E8F-A2DC-7F7DA5C1854B}">
      <dgm:prSet/>
      <dgm:spPr/>
      <dgm:t>
        <a:bodyPr/>
        <a:lstStyle/>
        <a:p>
          <a:endParaRPr lang="de-DE"/>
        </a:p>
      </dgm:t>
    </dgm:pt>
    <dgm:pt modelId="{09E76BA2-3781-44ED-8ABD-4CB42F55A664}" type="sibTrans" cxnId="{A2FC34C5-2A36-4E8F-A2DC-7F7DA5C1854B}">
      <dgm:prSet/>
      <dgm:spPr/>
      <dgm:t>
        <a:bodyPr/>
        <a:lstStyle/>
        <a:p>
          <a:endParaRPr lang="de-DE"/>
        </a:p>
      </dgm:t>
    </dgm:pt>
    <dgm:pt modelId="{E6116EAE-791A-4FBB-9940-10479BAC3D3E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DB0B1903-6A42-499D-9662-BBEC995E1659}" type="parTrans" cxnId="{A5C71D9B-1C58-4FA8-9585-6B85B3300973}">
      <dgm:prSet/>
      <dgm:spPr/>
      <dgm:t>
        <a:bodyPr/>
        <a:lstStyle/>
        <a:p>
          <a:endParaRPr lang="de-DE"/>
        </a:p>
      </dgm:t>
    </dgm:pt>
    <dgm:pt modelId="{B276290D-A249-46AA-86CF-371B89BC6C3D}" type="sibTrans" cxnId="{A5C71D9B-1C58-4FA8-9585-6B85B3300973}">
      <dgm:prSet/>
      <dgm:spPr/>
      <dgm:t>
        <a:bodyPr/>
        <a:lstStyle/>
        <a:p>
          <a:endParaRPr lang="de-DE"/>
        </a:p>
      </dgm:t>
    </dgm:pt>
    <dgm:pt modelId="{9292FFF5-4783-4EB6-B7AC-0DEA0D632D0D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0F08E28-7195-4304-B5AA-2D3FD2353FF1}" type="parTrans" cxnId="{44A32511-F286-4B2A-AEF9-F12B4C3BEBF4}">
      <dgm:prSet/>
      <dgm:spPr/>
      <dgm:t>
        <a:bodyPr/>
        <a:lstStyle/>
        <a:p>
          <a:endParaRPr lang="de-DE"/>
        </a:p>
      </dgm:t>
    </dgm:pt>
    <dgm:pt modelId="{81C2313B-5C34-4B93-B9BC-3138408055B5}" type="sibTrans" cxnId="{44A32511-F286-4B2A-AEF9-F12B4C3BEBF4}">
      <dgm:prSet/>
      <dgm:spPr/>
      <dgm:t>
        <a:bodyPr/>
        <a:lstStyle/>
        <a:p>
          <a:endParaRPr lang="de-DE"/>
        </a:p>
      </dgm:t>
    </dgm:pt>
    <dgm:pt modelId="{27B51D99-7A94-4E76-A341-80356EB4A05F}">
      <dgm:prSet phldrT="[Text]"/>
      <dgm:spPr/>
      <dgm:t>
        <a:bodyPr/>
        <a:lstStyle/>
        <a:p>
          <a:endParaRPr lang="de-DE" sz="1100" dirty="0"/>
        </a:p>
      </dgm:t>
    </dgm:pt>
    <dgm:pt modelId="{26C5FC4F-411C-4729-A073-FD295AB06A7A}" type="parTrans" cxnId="{C8E07205-84D7-4B7B-B87D-E30864606F99}">
      <dgm:prSet/>
      <dgm:spPr/>
      <dgm:t>
        <a:bodyPr/>
        <a:lstStyle/>
        <a:p>
          <a:endParaRPr lang="de-DE"/>
        </a:p>
      </dgm:t>
    </dgm:pt>
    <dgm:pt modelId="{47EDA791-7B38-4D93-9F52-9E1B2691EC1C}" type="sibTrans" cxnId="{C8E07205-84D7-4B7B-B87D-E30864606F99}">
      <dgm:prSet/>
      <dgm:spPr/>
      <dgm:t>
        <a:bodyPr/>
        <a:lstStyle/>
        <a:p>
          <a:endParaRPr lang="de-DE"/>
        </a:p>
      </dgm:t>
    </dgm:pt>
    <dgm:pt modelId="{4DC1ED2C-7CC6-4321-A9E2-D232A85DA89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B8680361-B7EF-4FC5-9E11-5AA73D69F7A4}" type="parTrans" cxnId="{D3818F5D-5E4C-4D74-9151-3736FB0586E2}">
      <dgm:prSet/>
      <dgm:spPr/>
      <dgm:t>
        <a:bodyPr/>
        <a:lstStyle/>
        <a:p>
          <a:endParaRPr lang="de-DE"/>
        </a:p>
      </dgm:t>
    </dgm:pt>
    <dgm:pt modelId="{D425DC95-A17C-4AD9-9F71-4BC57F587582}" type="sibTrans" cxnId="{D3818F5D-5E4C-4D74-9151-3736FB0586E2}">
      <dgm:prSet/>
      <dgm:spPr/>
      <dgm:t>
        <a:bodyPr/>
        <a:lstStyle/>
        <a:p>
          <a:endParaRPr lang="de-DE"/>
        </a:p>
      </dgm:t>
    </dgm:pt>
    <dgm:pt modelId="{6A8D4F1F-5512-45A1-AD1D-4E159C394BA1}" type="pres">
      <dgm:prSet presAssocID="{F19DA64A-2C03-41E5-ADAA-C978F94A0AE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CCD9565E-1852-4360-A641-BE1DC38AC425}" type="pres">
      <dgm:prSet presAssocID="{F19DA64A-2C03-41E5-ADAA-C978F94A0AE1}" presName="tSp" presStyleCnt="0"/>
      <dgm:spPr/>
    </dgm:pt>
    <dgm:pt modelId="{753F4ABC-934F-494A-B25B-D9B14B57463C}" type="pres">
      <dgm:prSet presAssocID="{F19DA64A-2C03-41E5-ADAA-C978F94A0AE1}" presName="bSp" presStyleCnt="0"/>
      <dgm:spPr/>
    </dgm:pt>
    <dgm:pt modelId="{1FA998D9-8B6E-488B-ACC6-F55F325F0DC2}" type="pres">
      <dgm:prSet presAssocID="{F19DA64A-2C03-41E5-ADAA-C978F94A0AE1}" presName="process" presStyleCnt="0"/>
      <dgm:spPr/>
    </dgm:pt>
    <dgm:pt modelId="{8914166E-3DD8-47F8-AA1D-B53368C7A82D}" type="pres">
      <dgm:prSet presAssocID="{1D29E8D6-45C4-4766-9EE2-39073334B914}" presName="composite1" presStyleCnt="0"/>
      <dgm:spPr/>
    </dgm:pt>
    <dgm:pt modelId="{736A157F-6561-4D5B-8408-E189E88281F2}" type="pres">
      <dgm:prSet presAssocID="{1D29E8D6-45C4-4766-9EE2-39073334B914}" presName="dummyNode1" presStyleLbl="node1" presStyleIdx="0" presStyleCnt="3"/>
      <dgm:spPr/>
    </dgm:pt>
    <dgm:pt modelId="{FC4C6030-747E-48FD-A592-CF6DDA7519A4}" type="pres">
      <dgm:prSet presAssocID="{1D29E8D6-45C4-4766-9EE2-39073334B914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B49DD0-19A1-41EF-B0F5-8C14CBAC079E}" type="pres">
      <dgm:prSet presAssocID="{1D29E8D6-45C4-4766-9EE2-39073334B914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ED272A9-E92B-4719-96E4-A334C871DDEB}" type="pres">
      <dgm:prSet presAssocID="{1D29E8D6-45C4-4766-9EE2-39073334B914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AC715AD-8C45-45B6-98E6-935CC74C611D}" type="pres">
      <dgm:prSet presAssocID="{1D29E8D6-45C4-4766-9EE2-39073334B914}" presName="connSite1" presStyleCnt="0"/>
      <dgm:spPr/>
    </dgm:pt>
    <dgm:pt modelId="{5439EF25-BEDD-4B5A-B567-E1403F8FEB8E}" type="pres">
      <dgm:prSet presAssocID="{02FC5717-8F33-435C-A443-4125A6E60485}" presName="Name9" presStyleLbl="sibTrans2D1" presStyleIdx="0" presStyleCnt="2"/>
      <dgm:spPr/>
      <dgm:t>
        <a:bodyPr/>
        <a:lstStyle/>
        <a:p>
          <a:endParaRPr lang="de-DE"/>
        </a:p>
      </dgm:t>
    </dgm:pt>
    <dgm:pt modelId="{D2B376CC-0DB2-4366-A247-DA9A20DC3EEE}" type="pres">
      <dgm:prSet presAssocID="{9787083E-A30F-4E27-92D4-E96F8A4B707E}" presName="composite2" presStyleCnt="0"/>
      <dgm:spPr/>
    </dgm:pt>
    <dgm:pt modelId="{3A589F14-FD66-4AB0-9E4A-3100F9FD4128}" type="pres">
      <dgm:prSet presAssocID="{9787083E-A30F-4E27-92D4-E96F8A4B707E}" presName="dummyNode2" presStyleLbl="node1" presStyleIdx="0" presStyleCnt="3"/>
      <dgm:spPr/>
    </dgm:pt>
    <dgm:pt modelId="{7B116376-1966-411C-8846-0B561668FA8A}" type="pres">
      <dgm:prSet presAssocID="{9787083E-A30F-4E27-92D4-E96F8A4B707E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BE99C35-5B44-4C8B-B0F9-D14622292693}" type="pres">
      <dgm:prSet presAssocID="{9787083E-A30F-4E27-92D4-E96F8A4B707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97D153-61A1-4F22-9B68-9BB314807883}" type="pres">
      <dgm:prSet presAssocID="{9787083E-A30F-4E27-92D4-E96F8A4B707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CCE621-BDDB-4947-890B-BA7E088A1A65}" type="pres">
      <dgm:prSet presAssocID="{9787083E-A30F-4E27-92D4-E96F8A4B707E}" presName="connSite2" presStyleCnt="0"/>
      <dgm:spPr/>
    </dgm:pt>
    <dgm:pt modelId="{6861BCAD-DE42-4BC1-ACF4-14F23BA682BF}" type="pres">
      <dgm:prSet presAssocID="{E3642DD6-1F6B-43AA-9D67-2CF84888C750}" presName="Name18" presStyleLbl="sibTrans2D1" presStyleIdx="1" presStyleCnt="2"/>
      <dgm:spPr/>
      <dgm:t>
        <a:bodyPr/>
        <a:lstStyle/>
        <a:p>
          <a:endParaRPr lang="de-DE"/>
        </a:p>
      </dgm:t>
    </dgm:pt>
    <dgm:pt modelId="{0A91573E-A7A7-4CBB-8BCA-A62335804491}" type="pres">
      <dgm:prSet presAssocID="{19F480E7-F1A0-4DE0-8978-074DED21D435}" presName="composite1" presStyleCnt="0"/>
      <dgm:spPr/>
    </dgm:pt>
    <dgm:pt modelId="{35BF2434-D120-4F1E-91B4-19C267CD210F}" type="pres">
      <dgm:prSet presAssocID="{19F480E7-F1A0-4DE0-8978-074DED21D435}" presName="dummyNode1" presStyleLbl="node1" presStyleIdx="1" presStyleCnt="3"/>
      <dgm:spPr/>
    </dgm:pt>
    <dgm:pt modelId="{21AC5FF7-1AAA-4C2C-962E-B3C6EE613243}" type="pres">
      <dgm:prSet presAssocID="{19F480E7-F1A0-4DE0-8978-074DED21D435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DC0960C-FE4F-461C-84F2-224DD3FDDD85}" type="pres">
      <dgm:prSet presAssocID="{19F480E7-F1A0-4DE0-8978-074DED21D435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99699DA-C282-434C-8D58-B6E86BFB4860}" type="pres">
      <dgm:prSet presAssocID="{19F480E7-F1A0-4DE0-8978-074DED21D435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8083C54-280B-4834-8912-FE326C8D0BE4}" type="pres">
      <dgm:prSet presAssocID="{19F480E7-F1A0-4DE0-8978-074DED21D435}" presName="connSite1" presStyleCnt="0"/>
      <dgm:spPr/>
    </dgm:pt>
  </dgm:ptLst>
  <dgm:cxnLst>
    <dgm:cxn modelId="{C8E07205-84D7-4B7B-B87D-E30864606F99}" srcId="{19F480E7-F1A0-4DE0-8978-074DED21D435}" destId="{27B51D99-7A94-4E76-A341-80356EB4A05F}" srcOrd="3" destOrd="0" parTransId="{26C5FC4F-411C-4729-A073-FD295AB06A7A}" sibTransId="{47EDA791-7B38-4D93-9F52-9E1B2691EC1C}"/>
    <dgm:cxn modelId="{8C1714FC-9DD9-4B4B-8407-8BA48E5B58E4}" type="presOf" srcId="{D9B18B51-5DB5-45F7-8D85-19BFDAE7EE70}" destId="{FC4C6030-747E-48FD-A592-CF6DDA7519A4}" srcOrd="0" destOrd="0" presId="urn:microsoft.com/office/officeart/2005/8/layout/hProcess4"/>
    <dgm:cxn modelId="{5F346784-637C-40C2-9791-71CB20ED6F40}" type="presOf" srcId="{4DC1ED2C-7CC6-4321-A9E2-D232A85DA891}" destId="{21AC5FF7-1AAA-4C2C-962E-B3C6EE613243}" srcOrd="0" destOrd="2" presId="urn:microsoft.com/office/officeart/2005/8/layout/hProcess4"/>
    <dgm:cxn modelId="{A93C9E1B-60AD-48E0-B8A5-991DAFB6263E}" type="presOf" srcId="{4DC1ED2C-7CC6-4321-A9E2-D232A85DA891}" destId="{2DC0960C-FE4F-461C-84F2-224DD3FDDD85}" srcOrd="1" destOrd="2" presId="urn:microsoft.com/office/officeart/2005/8/layout/hProcess4"/>
    <dgm:cxn modelId="{26C801FE-3310-48AA-BE0F-79EFC1CAD28C}" type="presOf" srcId="{9292FFF5-4783-4EB6-B7AC-0DEA0D632D0D}" destId="{FBE99C35-5B44-4C8B-B0F9-D14622292693}" srcOrd="1" destOrd="2" presId="urn:microsoft.com/office/officeart/2005/8/layout/hProcess4"/>
    <dgm:cxn modelId="{6C2F5088-C013-431A-9A2B-9F0D9BF04F00}" type="presOf" srcId="{27B51D99-7A94-4E76-A341-80356EB4A05F}" destId="{2DC0960C-FE4F-461C-84F2-224DD3FDDD85}" srcOrd="1" destOrd="3" presId="urn:microsoft.com/office/officeart/2005/8/layout/hProcess4"/>
    <dgm:cxn modelId="{D3B84C68-BCB4-4F63-9562-8C07372F47AD}" type="presOf" srcId="{E6116EAE-791A-4FBB-9940-10479BAC3D3E}" destId="{21AC5FF7-1AAA-4C2C-962E-B3C6EE613243}" srcOrd="0" destOrd="1" presId="urn:microsoft.com/office/officeart/2005/8/layout/hProcess4"/>
    <dgm:cxn modelId="{3CD8964E-2B3D-4FA2-99FC-D36F0BCA2EFF}" srcId="{F19DA64A-2C03-41E5-ADAA-C978F94A0AE1}" destId="{9787083E-A30F-4E27-92D4-E96F8A4B707E}" srcOrd="1" destOrd="0" parTransId="{071F18BC-ED4E-47F4-9B5A-813FFF2999AE}" sibTransId="{E3642DD6-1F6B-43AA-9D67-2CF84888C750}"/>
    <dgm:cxn modelId="{83B4B391-B669-4FE4-911C-49FF1BCB2362}" type="presOf" srcId="{E3642DD6-1F6B-43AA-9D67-2CF84888C750}" destId="{6861BCAD-DE42-4BC1-ACF4-14F23BA682BF}" srcOrd="0" destOrd="0" presId="urn:microsoft.com/office/officeart/2005/8/layout/hProcess4"/>
    <dgm:cxn modelId="{17B36868-A8C9-42DA-A0A6-F8C7366087D9}" type="presOf" srcId="{F19DA64A-2C03-41E5-ADAA-C978F94A0AE1}" destId="{6A8D4F1F-5512-45A1-AD1D-4E159C394BA1}" srcOrd="0" destOrd="0" presId="urn:microsoft.com/office/officeart/2005/8/layout/hProcess4"/>
    <dgm:cxn modelId="{44A32511-F286-4B2A-AEF9-F12B4C3BEBF4}" srcId="{9787083E-A30F-4E27-92D4-E96F8A4B707E}" destId="{9292FFF5-4783-4EB6-B7AC-0DEA0D632D0D}" srcOrd="2" destOrd="0" parTransId="{E0F08E28-7195-4304-B5AA-2D3FD2353FF1}" sibTransId="{81C2313B-5C34-4B93-B9BC-3138408055B5}"/>
    <dgm:cxn modelId="{ACAFA110-2D3F-4DC6-86A5-D748DD918B8A}" type="presOf" srcId="{80CFA889-5351-4E28-8BE6-43BFAEE53451}" destId="{A0B49DD0-19A1-41EF-B0F5-8C14CBAC079E}" srcOrd="1" destOrd="1" presId="urn:microsoft.com/office/officeart/2005/8/layout/hProcess4"/>
    <dgm:cxn modelId="{885C9853-9376-4A7B-82D5-93A725E0D1B2}" type="presOf" srcId="{D9B18B51-5DB5-45F7-8D85-19BFDAE7EE70}" destId="{A0B49DD0-19A1-41EF-B0F5-8C14CBAC079E}" srcOrd="1" destOrd="0" presId="urn:microsoft.com/office/officeart/2005/8/layout/hProcess4"/>
    <dgm:cxn modelId="{5920FC48-1418-4E9A-9E12-DA61FE62E761}" type="presOf" srcId="{60742F7F-B628-4896-B2D0-A5635FF38DF0}" destId="{7B116376-1966-411C-8846-0B561668FA8A}" srcOrd="0" destOrd="0" presId="urn:microsoft.com/office/officeart/2005/8/layout/hProcess4"/>
    <dgm:cxn modelId="{16A77C45-8F0B-4E37-830C-AFB95DFA566B}" srcId="{F19DA64A-2C03-41E5-ADAA-C978F94A0AE1}" destId="{1D29E8D6-45C4-4766-9EE2-39073334B914}" srcOrd="0" destOrd="0" parTransId="{A17B8255-C898-4D61-90BB-4369F547F9EE}" sibTransId="{02FC5717-8F33-435C-A443-4125A6E60485}"/>
    <dgm:cxn modelId="{BB624F50-1703-4F1B-A3A8-96D438ACBB54}" type="presOf" srcId="{9292FFF5-4783-4EB6-B7AC-0DEA0D632D0D}" destId="{7B116376-1966-411C-8846-0B561668FA8A}" srcOrd="0" destOrd="2" presId="urn:microsoft.com/office/officeart/2005/8/layout/hProcess4"/>
    <dgm:cxn modelId="{A5C71D9B-1C58-4FA8-9585-6B85B3300973}" srcId="{19F480E7-F1A0-4DE0-8978-074DED21D435}" destId="{E6116EAE-791A-4FBB-9940-10479BAC3D3E}" srcOrd="1" destOrd="0" parTransId="{DB0B1903-6A42-499D-9662-BBEC995E1659}" sibTransId="{B276290D-A249-46AA-86CF-371B89BC6C3D}"/>
    <dgm:cxn modelId="{639EF981-0CEB-403C-B805-60DA56854E6B}" type="presOf" srcId="{3E636A7F-0F49-4561-9ECD-DBBDC8F2B2C1}" destId="{2DC0960C-FE4F-461C-84F2-224DD3FDDD85}" srcOrd="1" destOrd="0" presId="urn:microsoft.com/office/officeart/2005/8/layout/hProcess4"/>
    <dgm:cxn modelId="{A2FC34C5-2A36-4E8F-A2DC-7F7DA5C1854B}" srcId="{19F480E7-F1A0-4DE0-8978-074DED21D435}" destId="{3E636A7F-0F49-4561-9ECD-DBBDC8F2B2C1}" srcOrd="0" destOrd="0" parTransId="{3BB35E21-76D2-413F-954B-DF2575851051}" sibTransId="{09E76BA2-3781-44ED-8ABD-4CB42F55A664}"/>
    <dgm:cxn modelId="{18E22C0D-E630-430F-B90B-2148C93F1B13}" type="presOf" srcId="{3E636A7F-0F49-4561-9ECD-DBBDC8F2B2C1}" destId="{21AC5FF7-1AAA-4C2C-962E-B3C6EE613243}" srcOrd="0" destOrd="0" presId="urn:microsoft.com/office/officeart/2005/8/layout/hProcess4"/>
    <dgm:cxn modelId="{00CC0448-D736-46E6-B6DF-DF3604FF9D8C}" type="presOf" srcId="{B8CBAB91-7886-47B2-AD4A-8B98871644A2}" destId="{FBE99C35-5B44-4C8B-B0F9-D14622292693}" srcOrd="1" destOrd="1" presId="urn:microsoft.com/office/officeart/2005/8/layout/hProcess4"/>
    <dgm:cxn modelId="{CE70C49E-FDB8-4E17-ADE8-01DC6FA9939C}" type="presOf" srcId="{E6116EAE-791A-4FBB-9940-10479BAC3D3E}" destId="{2DC0960C-FE4F-461C-84F2-224DD3FDDD85}" srcOrd="1" destOrd="1" presId="urn:microsoft.com/office/officeart/2005/8/layout/hProcess4"/>
    <dgm:cxn modelId="{F45AA26D-E1F1-4815-8C8F-23B83A2A7816}" type="presOf" srcId="{9787083E-A30F-4E27-92D4-E96F8A4B707E}" destId="{1A97D153-61A1-4F22-9B68-9BB314807883}" srcOrd="0" destOrd="0" presId="urn:microsoft.com/office/officeart/2005/8/layout/hProcess4"/>
    <dgm:cxn modelId="{4C03B5AE-9A2B-4FE4-8341-B655E16B70F1}" srcId="{1D29E8D6-45C4-4766-9EE2-39073334B914}" destId="{D9B18B51-5DB5-45F7-8D85-19BFDAE7EE70}" srcOrd="0" destOrd="0" parTransId="{C2D7CCD1-061C-4F05-BFC4-43ADD398DDB7}" sibTransId="{CD141744-A1A3-4A5D-B661-8D7E73DEE3C1}"/>
    <dgm:cxn modelId="{6975A33A-3CBB-424A-B05A-CD5B1C4CF180}" type="presOf" srcId="{19F480E7-F1A0-4DE0-8978-074DED21D435}" destId="{E99699DA-C282-434C-8D58-B6E86BFB4860}" srcOrd="0" destOrd="0" presId="urn:microsoft.com/office/officeart/2005/8/layout/hProcess4"/>
    <dgm:cxn modelId="{89CFE607-364A-4F62-B245-E2C8A556CA6E}" srcId="{9787083E-A30F-4E27-92D4-E96F8A4B707E}" destId="{B8CBAB91-7886-47B2-AD4A-8B98871644A2}" srcOrd="1" destOrd="0" parTransId="{415F4158-40E6-4707-8FB7-C5B5541C5015}" sibTransId="{B4ABF896-9851-4F69-9A37-D9EFE9604299}"/>
    <dgm:cxn modelId="{850B65EF-1588-4BA5-A9B8-83ED7E80037A}" type="presOf" srcId="{02FC5717-8F33-435C-A443-4125A6E60485}" destId="{5439EF25-BEDD-4B5A-B567-E1403F8FEB8E}" srcOrd="0" destOrd="0" presId="urn:microsoft.com/office/officeart/2005/8/layout/hProcess4"/>
    <dgm:cxn modelId="{1CB6FA95-8E8B-4FEC-835D-95F5D511EB5A}" type="presOf" srcId="{1D29E8D6-45C4-4766-9EE2-39073334B914}" destId="{5ED272A9-E92B-4719-96E4-A334C871DDEB}" srcOrd="0" destOrd="0" presId="urn:microsoft.com/office/officeart/2005/8/layout/hProcess4"/>
    <dgm:cxn modelId="{14330130-4390-4ED9-A9B4-DCBCEC16AF3A}" type="presOf" srcId="{80CFA889-5351-4E28-8BE6-43BFAEE53451}" destId="{FC4C6030-747E-48FD-A592-CF6DDA7519A4}" srcOrd="0" destOrd="1" presId="urn:microsoft.com/office/officeart/2005/8/layout/hProcess4"/>
    <dgm:cxn modelId="{D3818F5D-5E4C-4D74-9151-3736FB0586E2}" srcId="{19F480E7-F1A0-4DE0-8978-074DED21D435}" destId="{4DC1ED2C-7CC6-4321-A9E2-D232A85DA891}" srcOrd="2" destOrd="0" parTransId="{B8680361-B7EF-4FC5-9E11-5AA73D69F7A4}" sibTransId="{D425DC95-A17C-4AD9-9F71-4BC57F587582}"/>
    <dgm:cxn modelId="{15312687-BFD5-4A72-9238-BE05373B2DE3}" type="presOf" srcId="{B8CBAB91-7886-47B2-AD4A-8B98871644A2}" destId="{7B116376-1966-411C-8846-0B561668FA8A}" srcOrd="0" destOrd="1" presId="urn:microsoft.com/office/officeart/2005/8/layout/hProcess4"/>
    <dgm:cxn modelId="{F0EF9E97-ABBE-4191-BBDC-BF3796866ABE}" srcId="{F19DA64A-2C03-41E5-ADAA-C978F94A0AE1}" destId="{19F480E7-F1A0-4DE0-8978-074DED21D435}" srcOrd="2" destOrd="0" parTransId="{D5701790-9397-4634-9155-24EF73E13E6C}" sibTransId="{2CF72959-CC85-4375-9DEF-CCC9934239AC}"/>
    <dgm:cxn modelId="{BDA69D7E-875E-4802-BF85-3B26E33A6A64}" type="presOf" srcId="{27B51D99-7A94-4E76-A341-80356EB4A05F}" destId="{21AC5FF7-1AAA-4C2C-962E-B3C6EE613243}" srcOrd="0" destOrd="3" presId="urn:microsoft.com/office/officeart/2005/8/layout/hProcess4"/>
    <dgm:cxn modelId="{96D360E5-CE41-437F-A42B-6D743EA7FAD3}" type="presOf" srcId="{60742F7F-B628-4896-B2D0-A5635FF38DF0}" destId="{FBE99C35-5B44-4C8B-B0F9-D14622292693}" srcOrd="1" destOrd="0" presId="urn:microsoft.com/office/officeart/2005/8/layout/hProcess4"/>
    <dgm:cxn modelId="{79375B53-1021-4279-982A-35AFEBF2982D}" srcId="{1D29E8D6-45C4-4766-9EE2-39073334B914}" destId="{80CFA889-5351-4E28-8BE6-43BFAEE53451}" srcOrd="1" destOrd="0" parTransId="{3B470D06-755A-4FDC-AECA-3A9994C7AFD9}" sibTransId="{3BA148EF-6FCE-4690-8755-958962BB541A}"/>
    <dgm:cxn modelId="{0FC9EA78-C4DA-4E62-A987-D52BE3F1C341}" srcId="{9787083E-A30F-4E27-92D4-E96F8A4B707E}" destId="{60742F7F-B628-4896-B2D0-A5635FF38DF0}" srcOrd="0" destOrd="0" parTransId="{AC6F52CB-33BD-46BB-B45A-EAFB48C857E6}" sibTransId="{F567A1C8-8C6B-4352-8AAD-A76402D34BBB}"/>
    <dgm:cxn modelId="{DBA86523-A997-433B-943A-5F9519B87445}" type="presParOf" srcId="{6A8D4F1F-5512-45A1-AD1D-4E159C394BA1}" destId="{CCD9565E-1852-4360-A641-BE1DC38AC425}" srcOrd="0" destOrd="0" presId="urn:microsoft.com/office/officeart/2005/8/layout/hProcess4"/>
    <dgm:cxn modelId="{8E776D9E-6574-4CFB-9A1F-16773D82BC47}" type="presParOf" srcId="{6A8D4F1F-5512-45A1-AD1D-4E159C394BA1}" destId="{753F4ABC-934F-494A-B25B-D9B14B57463C}" srcOrd="1" destOrd="0" presId="urn:microsoft.com/office/officeart/2005/8/layout/hProcess4"/>
    <dgm:cxn modelId="{11B71A2B-71F4-497E-B722-1D8A6F86AF7D}" type="presParOf" srcId="{6A8D4F1F-5512-45A1-AD1D-4E159C394BA1}" destId="{1FA998D9-8B6E-488B-ACC6-F55F325F0DC2}" srcOrd="2" destOrd="0" presId="urn:microsoft.com/office/officeart/2005/8/layout/hProcess4"/>
    <dgm:cxn modelId="{66E4EFD6-48B4-4B3A-BF33-7FBD3CE7D637}" type="presParOf" srcId="{1FA998D9-8B6E-488B-ACC6-F55F325F0DC2}" destId="{8914166E-3DD8-47F8-AA1D-B53368C7A82D}" srcOrd="0" destOrd="0" presId="urn:microsoft.com/office/officeart/2005/8/layout/hProcess4"/>
    <dgm:cxn modelId="{C2DC8045-DA11-4585-B681-D66EDEC7B665}" type="presParOf" srcId="{8914166E-3DD8-47F8-AA1D-B53368C7A82D}" destId="{736A157F-6561-4D5B-8408-E189E88281F2}" srcOrd="0" destOrd="0" presId="urn:microsoft.com/office/officeart/2005/8/layout/hProcess4"/>
    <dgm:cxn modelId="{F9BB8545-874B-40A3-BBF4-65C8E11D3AB0}" type="presParOf" srcId="{8914166E-3DD8-47F8-AA1D-B53368C7A82D}" destId="{FC4C6030-747E-48FD-A592-CF6DDA7519A4}" srcOrd="1" destOrd="0" presId="urn:microsoft.com/office/officeart/2005/8/layout/hProcess4"/>
    <dgm:cxn modelId="{C4E7B29C-CD83-4970-AF49-EAC6A57CAD77}" type="presParOf" srcId="{8914166E-3DD8-47F8-AA1D-B53368C7A82D}" destId="{A0B49DD0-19A1-41EF-B0F5-8C14CBAC079E}" srcOrd="2" destOrd="0" presId="urn:microsoft.com/office/officeart/2005/8/layout/hProcess4"/>
    <dgm:cxn modelId="{BF3B9EB8-B1EC-4CCD-86BF-ACCC21EED5AD}" type="presParOf" srcId="{8914166E-3DD8-47F8-AA1D-B53368C7A82D}" destId="{5ED272A9-E92B-4719-96E4-A334C871DDEB}" srcOrd="3" destOrd="0" presId="urn:microsoft.com/office/officeart/2005/8/layout/hProcess4"/>
    <dgm:cxn modelId="{6288355E-8864-4DBB-8DEC-6551B03C2586}" type="presParOf" srcId="{8914166E-3DD8-47F8-AA1D-B53368C7A82D}" destId="{6AC715AD-8C45-45B6-98E6-935CC74C611D}" srcOrd="4" destOrd="0" presId="urn:microsoft.com/office/officeart/2005/8/layout/hProcess4"/>
    <dgm:cxn modelId="{593F4243-9AE0-441F-BC77-B070504DCD4C}" type="presParOf" srcId="{1FA998D9-8B6E-488B-ACC6-F55F325F0DC2}" destId="{5439EF25-BEDD-4B5A-B567-E1403F8FEB8E}" srcOrd="1" destOrd="0" presId="urn:microsoft.com/office/officeart/2005/8/layout/hProcess4"/>
    <dgm:cxn modelId="{70F220DA-33DC-449E-BDCF-178E134DA4D1}" type="presParOf" srcId="{1FA998D9-8B6E-488B-ACC6-F55F325F0DC2}" destId="{D2B376CC-0DB2-4366-A247-DA9A20DC3EEE}" srcOrd="2" destOrd="0" presId="urn:microsoft.com/office/officeart/2005/8/layout/hProcess4"/>
    <dgm:cxn modelId="{CE84A98D-94DB-46BA-81CD-4A39DF475513}" type="presParOf" srcId="{D2B376CC-0DB2-4366-A247-DA9A20DC3EEE}" destId="{3A589F14-FD66-4AB0-9E4A-3100F9FD4128}" srcOrd="0" destOrd="0" presId="urn:microsoft.com/office/officeart/2005/8/layout/hProcess4"/>
    <dgm:cxn modelId="{38D7743D-F55E-4F47-A2C9-D64D5A5918AE}" type="presParOf" srcId="{D2B376CC-0DB2-4366-A247-DA9A20DC3EEE}" destId="{7B116376-1966-411C-8846-0B561668FA8A}" srcOrd="1" destOrd="0" presId="urn:microsoft.com/office/officeart/2005/8/layout/hProcess4"/>
    <dgm:cxn modelId="{901BB90F-89FC-4CD5-BB90-BE9283A1422C}" type="presParOf" srcId="{D2B376CC-0DB2-4366-A247-DA9A20DC3EEE}" destId="{FBE99C35-5B44-4C8B-B0F9-D14622292693}" srcOrd="2" destOrd="0" presId="urn:microsoft.com/office/officeart/2005/8/layout/hProcess4"/>
    <dgm:cxn modelId="{7C2FCB7B-EB05-42E9-9EE6-FF77F7725C75}" type="presParOf" srcId="{D2B376CC-0DB2-4366-A247-DA9A20DC3EEE}" destId="{1A97D153-61A1-4F22-9B68-9BB314807883}" srcOrd="3" destOrd="0" presId="urn:microsoft.com/office/officeart/2005/8/layout/hProcess4"/>
    <dgm:cxn modelId="{04906CA0-05D7-4B0A-A59B-0220BBE41F64}" type="presParOf" srcId="{D2B376CC-0DB2-4366-A247-DA9A20DC3EEE}" destId="{BBCCE621-BDDB-4947-890B-BA7E088A1A65}" srcOrd="4" destOrd="0" presId="urn:microsoft.com/office/officeart/2005/8/layout/hProcess4"/>
    <dgm:cxn modelId="{CD4FBCB8-5845-49D5-8E77-1DD48144F218}" type="presParOf" srcId="{1FA998D9-8B6E-488B-ACC6-F55F325F0DC2}" destId="{6861BCAD-DE42-4BC1-ACF4-14F23BA682BF}" srcOrd="3" destOrd="0" presId="urn:microsoft.com/office/officeart/2005/8/layout/hProcess4"/>
    <dgm:cxn modelId="{DC4BBAD3-7B2E-4B33-9BCE-AE7639E28278}" type="presParOf" srcId="{1FA998D9-8B6E-488B-ACC6-F55F325F0DC2}" destId="{0A91573E-A7A7-4CBB-8BCA-A62335804491}" srcOrd="4" destOrd="0" presId="urn:microsoft.com/office/officeart/2005/8/layout/hProcess4"/>
    <dgm:cxn modelId="{C7AA3A8C-6494-4822-B2A1-E934A2508879}" type="presParOf" srcId="{0A91573E-A7A7-4CBB-8BCA-A62335804491}" destId="{35BF2434-D120-4F1E-91B4-19C267CD210F}" srcOrd="0" destOrd="0" presId="urn:microsoft.com/office/officeart/2005/8/layout/hProcess4"/>
    <dgm:cxn modelId="{537FD2AE-E9C1-4024-8AB8-4266C3CB6D89}" type="presParOf" srcId="{0A91573E-A7A7-4CBB-8BCA-A62335804491}" destId="{21AC5FF7-1AAA-4C2C-962E-B3C6EE613243}" srcOrd="1" destOrd="0" presId="urn:microsoft.com/office/officeart/2005/8/layout/hProcess4"/>
    <dgm:cxn modelId="{481EF2D5-CB95-4C85-8BD1-05A6C006F662}" type="presParOf" srcId="{0A91573E-A7A7-4CBB-8BCA-A62335804491}" destId="{2DC0960C-FE4F-461C-84F2-224DD3FDDD85}" srcOrd="2" destOrd="0" presId="urn:microsoft.com/office/officeart/2005/8/layout/hProcess4"/>
    <dgm:cxn modelId="{9A737644-99DD-4985-9A0A-B833C57E5DA8}" type="presParOf" srcId="{0A91573E-A7A7-4CBB-8BCA-A62335804491}" destId="{E99699DA-C282-434C-8D58-B6E86BFB4860}" srcOrd="3" destOrd="0" presId="urn:microsoft.com/office/officeart/2005/8/layout/hProcess4"/>
    <dgm:cxn modelId="{211BBC34-A13F-4544-AE83-63E204DAE732}" type="presParOf" srcId="{0A91573E-A7A7-4CBB-8BCA-A62335804491}" destId="{98083C54-280B-4834-8912-FE326C8D0BE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89E611F-C6B4-4993-BFDF-BF2C50A307F5}" type="presOf" srcId="{D14807FD-294C-4482-91EE-34C09B13669A}" destId="{BCE275B7-D1E9-4183-BABE-507E54E1C931}" srcOrd="0" destOrd="0" presId="urn:microsoft.com/office/officeart/2005/8/layout/chevron1"/>
    <dgm:cxn modelId="{548E0D96-6906-4513-B6C3-1226FEFB4FE0}" type="presOf" srcId="{F351D095-D2C1-4F62-A18D-EFB4BA6E2AA9}" destId="{6BF66C9A-92D4-481D-A538-FD1A4E3DC0D5}" srcOrd="0" destOrd="0" presId="urn:microsoft.com/office/officeart/2005/8/layout/chevron1"/>
    <dgm:cxn modelId="{CD552879-7A6D-4988-AFAD-90BC9E8D0EF9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439EA419-0328-4E61-AA67-575191DA9DCE}" type="presOf" srcId="{EB61DA86-9B86-4759-822E-DA32F7AA073E}" destId="{135DB1F4-89C2-4733-9521-42FD5CECF10C}" srcOrd="0" destOrd="0" presId="urn:microsoft.com/office/officeart/2005/8/layout/chevron1"/>
    <dgm:cxn modelId="{75A56AA4-2B58-456C-859F-220D054AADE4}" type="presParOf" srcId="{0AECE453-CE2A-473C-BD27-70D00DA5B95C}" destId="{135DB1F4-89C2-4733-9521-42FD5CECF10C}" srcOrd="0" destOrd="0" presId="urn:microsoft.com/office/officeart/2005/8/layout/chevron1"/>
    <dgm:cxn modelId="{C0C4FE19-E0A0-4B5F-A07A-E7DB379FEB34}" type="presParOf" srcId="{0AECE453-CE2A-473C-BD27-70D00DA5B95C}" destId="{E1C76734-9ABE-473C-AD4C-C4BF49F91E97}" srcOrd="1" destOrd="0" presId="urn:microsoft.com/office/officeart/2005/8/layout/chevron1"/>
    <dgm:cxn modelId="{175BD0C9-1FBB-4EDD-9782-A3732CB6ACAD}" type="presParOf" srcId="{0AECE453-CE2A-473C-BD27-70D00DA5B95C}" destId="{6BF66C9A-92D4-481D-A538-FD1A4E3DC0D5}" srcOrd="2" destOrd="0" presId="urn:microsoft.com/office/officeart/2005/8/layout/chevron1"/>
    <dgm:cxn modelId="{C2F8B8B2-C245-4D78-9E68-6EE4DA8C9D79}" type="presParOf" srcId="{0AECE453-CE2A-473C-BD27-70D00DA5B95C}" destId="{691CB221-7DD5-49BE-AC21-301798066F30}" srcOrd="3" destOrd="0" presId="urn:microsoft.com/office/officeart/2005/8/layout/chevron1"/>
    <dgm:cxn modelId="{C9032670-3B88-4141-B3F5-0995335709F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A967A73-5475-4111-BAF0-3BA756CCABFD}" type="presOf" srcId="{D14807FD-294C-4482-91EE-34C09B13669A}" destId="{BCE275B7-D1E9-4183-BABE-507E54E1C931}" srcOrd="0" destOrd="0" presId="urn:microsoft.com/office/officeart/2005/8/layout/chevron1"/>
    <dgm:cxn modelId="{9BA9DA24-0DF4-4C22-9001-8C555A25BDD0}" type="presOf" srcId="{F351D095-D2C1-4F62-A18D-EFB4BA6E2AA9}" destId="{6BF66C9A-92D4-481D-A538-FD1A4E3DC0D5}" srcOrd="0" destOrd="0" presId="urn:microsoft.com/office/officeart/2005/8/layout/chevron1"/>
    <dgm:cxn modelId="{E2743FD6-9E2E-4227-8EA8-ED8933234ED7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52AA5A2-6D1F-4F6C-8230-1B1DAC5D8798}" type="presOf" srcId="{9C869D94-BD20-4CF6-9CAA-58E706B950F6}" destId="{0AECE453-CE2A-473C-BD27-70D00DA5B95C}" srcOrd="0" destOrd="0" presId="urn:microsoft.com/office/officeart/2005/8/layout/chevron1"/>
    <dgm:cxn modelId="{10B9C396-8C8F-4798-A4D3-9EB47A1D2AD3}" type="presParOf" srcId="{0AECE453-CE2A-473C-BD27-70D00DA5B95C}" destId="{135DB1F4-89C2-4733-9521-42FD5CECF10C}" srcOrd="0" destOrd="0" presId="urn:microsoft.com/office/officeart/2005/8/layout/chevron1"/>
    <dgm:cxn modelId="{8D8EF9F3-522C-4013-B04C-E036708D4008}" type="presParOf" srcId="{0AECE453-CE2A-473C-BD27-70D00DA5B95C}" destId="{E1C76734-9ABE-473C-AD4C-C4BF49F91E97}" srcOrd="1" destOrd="0" presId="urn:microsoft.com/office/officeart/2005/8/layout/chevron1"/>
    <dgm:cxn modelId="{BE454BA5-88E2-452C-8EFD-4DD7FE5BC513}" type="presParOf" srcId="{0AECE453-CE2A-473C-BD27-70D00DA5B95C}" destId="{6BF66C9A-92D4-481D-A538-FD1A4E3DC0D5}" srcOrd="2" destOrd="0" presId="urn:microsoft.com/office/officeart/2005/8/layout/chevron1"/>
    <dgm:cxn modelId="{65BD160E-AB91-42B2-8469-5C0614E51BF0}" type="presParOf" srcId="{0AECE453-CE2A-473C-BD27-70D00DA5B95C}" destId="{691CB221-7DD5-49BE-AC21-301798066F30}" srcOrd="3" destOrd="0" presId="urn:microsoft.com/office/officeart/2005/8/layout/chevron1"/>
    <dgm:cxn modelId="{2C191F2D-41F5-4285-A433-4F942E43207E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http://cloud-computing-blog.eu/was-ist-jetzt-eigentlich-cloud-computing/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https://www.openstack.org/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200" b="1" u="sng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https://de.pinterest.com/pin/556053885218068326/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79918483-C48A-47F2-A21D-29D2BB913BEB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30FFBD89-49B9-4069-81F1-097C74800E54}" type="parTrans" cxnId="{B753EDE4-6606-444C-92A1-48920489C5D0}">
      <dgm:prSet/>
      <dgm:spPr/>
      <dgm:t>
        <a:bodyPr/>
        <a:lstStyle/>
        <a:p>
          <a:endParaRPr lang="de-DE"/>
        </a:p>
      </dgm:t>
    </dgm:pt>
    <dgm:pt modelId="{01ED358E-5654-4BD3-B27A-41DD48B37DFD}" type="sibTrans" cxnId="{B753EDE4-6606-444C-92A1-48920489C5D0}">
      <dgm:prSet/>
      <dgm:spPr/>
      <dgm:t>
        <a:bodyPr/>
        <a:lstStyle/>
        <a:p>
          <a:endParaRPr lang="de-DE"/>
        </a:p>
      </dgm:t>
    </dgm:pt>
    <dgm:pt modelId="{2A22049B-0297-404C-8E1A-A020901477AE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110993FF-E015-4EEE-B460-EA0374222C5E}" type="parTrans" cxnId="{648D91D6-7D28-4844-B23A-07B0F7529F4D}">
      <dgm:prSet/>
      <dgm:spPr/>
      <dgm:t>
        <a:bodyPr/>
        <a:lstStyle/>
        <a:p>
          <a:endParaRPr lang="de-DE"/>
        </a:p>
      </dgm:t>
    </dgm:pt>
    <dgm:pt modelId="{6A997F21-2534-4004-A40E-DFB891E346D3}" type="sibTrans" cxnId="{648D91D6-7D28-4844-B23A-07B0F7529F4D}">
      <dgm:prSet/>
      <dgm:spPr/>
      <dgm:t>
        <a:bodyPr/>
        <a:lstStyle/>
        <a:p>
          <a:endParaRPr lang="de-DE"/>
        </a:p>
      </dgm:t>
    </dgm:pt>
    <dgm:pt modelId="{8A87AB47-06FA-4B1B-8726-ED9B70DF5FE9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http://webneel.com/daily/creative-drawing-jennifer-tjorvi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E790E46-46A3-4908-BFCE-3F0017379B9D}" type="parTrans" cxnId="{C22F373C-3CE0-43C2-AFDE-CF4A073A7723}">
      <dgm:prSet/>
      <dgm:spPr/>
      <dgm:t>
        <a:bodyPr/>
        <a:lstStyle/>
        <a:p>
          <a:endParaRPr lang="de-DE"/>
        </a:p>
      </dgm:t>
    </dgm:pt>
    <dgm:pt modelId="{BAAD97AF-6BA3-4F35-B1C6-4C1829DAED96}" type="sibTrans" cxnId="{C22F373C-3CE0-43C2-AFDE-CF4A073A7723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5830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53655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BC0533D-2696-4DA4-ABB9-AC2B89BA2428}" type="presOf" srcId="{B637715B-D72B-4C51-9342-B785C3306E9C}" destId="{BF5A6700-E73A-4C76-AB30-5E258848545C}" srcOrd="0" destOrd="3" presId="urn:microsoft.com/office/officeart/2005/8/layout/vList2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BC7D76A9-1B3E-4349-BA76-F7D035C09CCA}" type="presOf" srcId="{EA60EFBF-FCBE-447C-BCBC-E04AB5A04182}" destId="{135D980B-F227-4000-9869-2D5A8FA31B13}" srcOrd="0" destOrd="3" presId="urn:microsoft.com/office/officeart/2005/8/layout/vList2"/>
    <dgm:cxn modelId="{63166064-2D97-4B3D-BCCB-3A105B7AD3E6}" type="presOf" srcId="{66A47BEE-44D0-440B-B85C-198E7A95CF52}" destId="{135D980B-F227-4000-9869-2D5A8FA31B13}" srcOrd="0" destOrd="1" presId="urn:microsoft.com/office/officeart/2005/8/layout/vList2"/>
    <dgm:cxn modelId="{B0B4E84C-B159-42F6-9EEF-1119516064FD}" type="presOf" srcId="{79918483-C48A-47F2-A21D-29D2BB913BEB}" destId="{135D980B-F227-4000-9869-2D5A8FA31B13}" srcOrd="0" destOrd="0" presId="urn:microsoft.com/office/officeart/2005/8/layout/vList2"/>
    <dgm:cxn modelId="{B56E2813-EACF-4854-BDCA-F94E0FC91974}" type="presOf" srcId="{AB8AB2FA-0C03-4ADB-828B-3AA5DB7D1B83}" destId="{135D980B-F227-4000-9869-2D5A8FA31B13}" srcOrd="0" destOrd="4" presId="urn:microsoft.com/office/officeart/2005/8/layout/vList2"/>
    <dgm:cxn modelId="{FD3D13A5-A8DC-4982-BA2B-D4DA2120CFBA}" type="presOf" srcId="{0B24C4BC-DF72-480E-8AB6-A33062368E30}" destId="{BF5A6700-E73A-4C76-AB30-5E258848545C}" srcOrd="0" destOrd="6" presId="urn:microsoft.com/office/officeart/2005/8/layout/vList2"/>
    <dgm:cxn modelId="{B753EDE4-6606-444C-92A1-48920489C5D0}" srcId="{95A4E54D-3F39-4278-81F6-EA35748A6217}" destId="{79918483-C48A-47F2-A21D-29D2BB913BEB}" srcOrd="0" destOrd="0" parTransId="{30FFBD89-49B9-4069-81F1-097C74800E54}" sibTransId="{01ED358E-5654-4BD3-B27A-41DD48B37DFD}"/>
    <dgm:cxn modelId="{C22F373C-3CE0-43C2-AFDE-CF4A073A7723}" srcId="{26BE7C14-7621-4829-8FDB-F54722BBB351}" destId="{8A87AB47-06FA-4B1B-8726-ED9B70DF5FE9}" srcOrd="5" destOrd="0" parTransId="{EE790E46-46A3-4908-BFCE-3F0017379B9D}" sibTransId="{BAAD97AF-6BA3-4F35-B1C6-4C1829DAED96}"/>
    <dgm:cxn modelId="{155ABE32-D96A-4A65-853F-F07B7AE99934}" type="presOf" srcId="{AC9F85D0-23ED-4CB3-8DE8-BF77519DDDF3}" destId="{BF5A6700-E73A-4C76-AB30-5E258848545C}" srcOrd="0" destOrd="4" presId="urn:microsoft.com/office/officeart/2005/8/layout/vList2"/>
    <dgm:cxn modelId="{A76663D6-5C71-4111-AFB1-603B3776A2F5}" type="presOf" srcId="{F3E685CF-9490-4511-B061-9C350F7E8C63}" destId="{BF5A6700-E73A-4C76-AB30-5E258848545C}" srcOrd="0" destOrd="2" presId="urn:microsoft.com/office/officeart/2005/8/layout/vList2"/>
    <dgm:cxn modelId="{C85D2BA3-B56B-4582-8D4E-9D8B204F9E59}" type="presOf" srcId="{AD0FE73B-DA94-4EDB-88FB-A46F26CA74E2}" destId="{BF5A6700-E73A-4C76-AB30-5E258848545C}" srcOrd="0" destOrd="1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305D5B95-666A-49C6-948D-19180F572130}" srcId="{26BE7C14-7621-4829-8FDB-F54722BBB351}" destId="{C34FF5A3-0623-4FBA-9C19-83FF46932954}" srcOrd="7" destOrd="0" parTransId="{FA9F51E1-E9BF-444F-A668-EAC439FE3E78}" sibTransId="{5B43BC6A-DF01-4FDE-BABD-1F03D1D66CF3}"/>
    <dgm:cxn modelId="{A5DCB8E6-7357-49BD-A36C-36E434CE89C7}" srcId="{95A4E54D-3F39-4278-81F6-EA35748A6217}" destId="{66A47BEE-44D0-440B-B85C-198E7A95CF52}" srcOrd="1" destOrd="0" parTransId="{EDA9556E-EEF3-4B7F-B6AE-F66FD3B23CBC}" sibTransId="{69770DE9-171F-4538-A067-95741B85D405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48D91D6-7D28-4844-B23A-07B0F7529F4D}" srcId="{26BE7C14-7621-4829-8FDB-F54722BBB351}" destId="{2A22049B-0297-404C-8E1A-A020901477AE}" srcOrd="0" destOrd="0" parTransId="{110993FF-E015-4EEE-B460-EA0374222C5E}" sibTransId="{6A997F21-2534-4004-A40E-DFB891E346D3}"/>
    <dgm:cxn modelId="{F285BDBD-6E6F-4155-9FEA-82FFD8B10A45}" srcId="{26BE7C14-7621-4829-8FDB-F54722BBB351}" destId="{AD0FE73B-DA94-4EDB-88FB-A46F26CA74E2}" srcOrd="1" destOrd="0" parTransId="{178D5A1A-B9AC-4F66-B0C9-29EA7E4472D7}" sibTransId="{4B9CB043-5036-4E69-A175-5C79465D3593}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D17BBCAA-6B20-4F7B-9BF7-2C1BAA2C86F1}" srcId="{95A4E54D-3F39-4278-81F6-EA35748A6217}" destId="{AB8AB2FA-0C03-4ADB-828B-3AA5DB7D1B83}" srcOrd="4" destOrd="0" parTransId="{42C4DCB7-BA3B-4965-A688-630680FB111B}" sibTransId="{511FBC25-1C28-4543-9F02-FC6C38042313}"/>
    <dgm:cxn modelId="{0217E14D-84D5-44BE-90C1-5692074C3769}" type="presOf" srcId="{2184AAD6-9A2C-4FB3-9A61-3BE58C847A4B}" destId="{135D980B-F227-4000-9869-2D5A8FA31B13}" srcOrd="0" destOrd="2" presId="urn:microsoft.com/office/officeart/2005/8/layout/vList2"/>
    <dgm:cxn modelId="{AAB258C1-7359-4840-846B-CA8B0205C17B}" srcId="{95A4E54D-3F39-4278-81F6-EA35748A6217}" destId="{EA60EFBF-FCBE-447C-BCBC-E04AB5A04182}" srcOrd="3" destOrd="0" parTransId="{A54EF8D3-42EA-4BEB-BB97-F0E4CB87C3D6}" sibTransId="{FA9C2AD3-6F9C-4DDC-98E2-4B5ED7C85FA6}"/>
    <dgm:cxn modelId="{C0631AF4-DE6A-4DAD-A72A-2A8839D3686B}" srcId="{26BE7C14-7621-4829-8FDB-F54722BBB351}" destId="{B637715B-D72B-4C51-9342-B785C3306E9C}" srcOrd="3" destOrd="0" parTransId="{459F658B-276C-4085-A8EE-F86DE40E208C}" sibTransId="{128C1576-FD2C-4C69-8090-1C1E12FFDECA}"/>
    <dgm:cxn modelId="{284EAF84-120C-49FF-A71E-493BCB5C85F7}" type="presOf" srcId="{C34FF5A3-0623-4FBA-9C19-83FF46932954}" destId="{BF5A6700-E73A-4C76-AB30-5E258848545C}" srcOrd="0" destOrd="7" presId="urn:microsoft.com/office/officeart/2005/8/layout/vList2"/>
    <dgm:cxn modelId="{1592CEFF-759F-47C3-B8FC-B536F47F4A69}" type="presOf" srcId="{2A22049B-0297-404C-8E1A-A020901477AE}" destId="{BF5A6700-E73A-4C76-AB30-5E258848545C}" srcOrd="0" destOrd="0" presId="urn:microsoft.com/office/officeart/2005/8/layout/vList2"/>
    <dgm:cxn modelId="{AD8E0212-5018-4F4D-BBC4-B61FCF34D9B4}" srcId="{26BE7C14-7621-4829-8FDB-F54722BBB351}" destId="{AC9F85D0-23ED-4CB3-8DE8-BF77519DDDF3}" srcOrd="4" destOrd="0" parTransId="{191FBFE0-9F3C-423E-92D4-0C25E68B60EA}" sibTransId="{A7827B90-875B-4258-9276-C2D591B8D9F7}"/>
    <dgm:cxn modelId="{8C69121B-0B70-42D8-9C09-5069F1A9B64A}" type="presOf" srcId="{8A87AB47-06FA-4B1B-8726-ED9B70DF5FE9}" destId="{BF5A6700-E73A-4C76-AB30-5E258848545C}" srcOrd="0" destOrd="5" presId="urn:microsoft.com/office/officeart/2005/8/layout/vList2"/>
    <dgm:cxn modelId="{9DAEB52A-1612-4427-9BC6-80AC9034B783}" srcId="{26BE7C14-7621-4829-8FDB-F54722BBB351}" destId="{0B24C4BC-DF72-480E-8AB6-A33062368E30}" srcOrd="6" destOrd="0" parTransId="{DD360B71-6DAB-490D-B4ED-D8E5A7019C94}" sibTransId="{9F80740D-813B-4BC7-B009-0F2196BEC139}"/>
    <dgm:cxn modelId="{28863114-B43B-4EC7-8C48-B65AC1AD64CE}" type="presOf" srcId="{45ED6F3A-DA35-479A-954B-3B88A6823D5B}" destId="{BF5A6700-E73A-4C76-AB30-5E258848545C}" srcOrd="0" destOrd="8" presId="urn:microsoft.com/office/officeart/2005/8/layout/vList2"/>
    <dgm:cxn modelId="{94F7B1E3-59A8-470D-8100-AE3B6B567204}" srcId="{26BE7C14-7621-4829-8FDB-F54722BBB351}" destId="{45ED6F3A-DA35-479A-954B-3B88A6823D5B}" srcOrd="8" destOrd="0" parTransId="{8BCC2C7B-9BDC-4B71-B515-C1E0F588A6E3}" sibTransId="{2BA2969C-872A-417A-B3AB-66285E542535}"/>
    <dgm:cxn modelId="{1E996444-E1E3-4E98-B783-85DD22124600}" srcId="{95A4E54D-3F39-4278-81F6-EA35748A6217}" destId="{2184AAD6-9A2C-4FB3-9A61-3BE58C847A4B}" srcOrd="2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2" destOrd="0" parTransId="{33298F72-C92D-41B7-853A-94FD87E9A124}" sibTransId="{4CBF7E65-7C7D-479E-A620-387C7642F12D}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bg1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A0BE235-7F30-45E6-8652-1DF06B99A8F4}" type="presOf" srcId="{D14807FD-294C-4482-91EE-34C09B13669A}" destId="{BCE275B7-D1E9-4183-BABE-507E54E1C931}" srcOrd="0" destOrd="0" presId="urn:microsoft.com/office/officeart/2005/8/layout/chevron1"/>
    <dgm:cxn modelId="{27A3E0F2-0C78-48FC-B3C8-9BC26E24C3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C0477DC-03B9-46A7-87D6-55931B87CFE2}" type="presOf" srcId="{9C869D94-BD20-4CF6-9CAA-58E706B950F6}" destId="{0AECE453-CE2A-473C-BD27-70D00DA5B95C}" srcOrd="0" destOrd="0" presId="urn:microsoft.com/office/officeart/2005/8/layout/chevron1"/>
    <dgm:cxn modelId="{F7B503CA-A6BC-4E72-9C25-B7A2FFD91D87}" type="presOf" srcId="{EB61DA86-9B86-4759-822E-DA32F7AA073E}" destId="{135DB1F4-89C2-4733-9521-42FD5CECF10C}" srcOrd="0" destOrd="0" presId="urn:microsoft.com/office/officeart/2005/8/layout/chevron1"/>
    <dgm:cxn modelId="{A69D111C-1A30-4F3A-BEC2-FC315654328C}" type="presParOf" srcId="{0AECE453-CE2A-473C-BD27-70D00DA5B95C}" destId="{135DB1F4-89C2-4733-9521-42FD5CECF10C}" srcOrd="0" destOrd="0" presId="urn:microsoft.com/office/officeart/2005/8/layout/chevron1"/>
    <dgm:cxn modelId="{4397E1C8-C5FE-481F-A565-537553CF9524}" type="presParOf" srcId="{0AECE453-CE2A-473C-BD27-70D00DA5B95C}" destId="{E1C76734-9ABE-473C-AD4C-C4BF49F91E97}" srcOrd="1" destOrd="0" presId="urn:microsoft.com/office/officeart/2005/8/layout/chevron1"/>
    <dgm:cxn modelId="{66282758-104C-4BBF-A802-6F91DC4458FD}" type="presParOf" srcId="{0AECE453-CE2A-473C-BD27-70D00DA5B95C}" destId="{6BF66C9A-92D4-481D-A538-FD1A4E3DC0D5}" srcOrd="2" destOrd="0" presId="urn:microsoft.com/office/officeart/2005/8/layout/chevron1"/>
    <dgm:cxn modelId="{D5B10A11-D301-46C1-8179-283D0986C7B4}" type="presParOf" srcId="{0AECE453-CE2A-473C-BD27-70D00DA5B95C}" destId="{691CB221-7DD5-49BE-AC21-301798066F30}" srcOrd="3" destOrd="0" presId="urn:microsoft.com/office/officeart/2005/8/layout/chevron1"/>
    <dgm:cxn modelId="{13CC8E01-9EB8-4047-9625-2E81AB11D0E6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7AC4395-4130-4197-B98E-5BE6C2999B44}" type="doc">
      <dgm:prSet loTypeId="urn:microsoft.com/office/officeart/2005/8/layout/pList2" loCatId="list" qsTypeId="urn:microsoft.com/office/officeart/2005/8/quickstyle/simple1" qsCatId="simple" csTypeId="urn:microsoft.com/office/officeart/2005/8/colors/accent0_2" csCatId="mainScheme" phldr="1"/>
      <dgm:spPr/>
    </dgm:pt>
    <dgm:pt modelId="{969C8280-CA1C-4316-8298-8C6DDAB11571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Janika </a:t>
          </a:r>
          <a:r>
            <a:rPr lang="de-DE" sz="1200" b="1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Schäfer</a:t>
          </a:r>
        </a:p>
        <a:p>
          <a:pPr algn="ctr"/>
          <a:endParaRPr lang="de-DE" sz="1200" b="1" i="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janika-schaefer@telekom.de</a:t>
          </a:r>
          <a:endParaRPr lang="de-DE" sz="900" b="0" i="0" dirty="0" smtClean="0">
            <a:latin typeface="Arial" pitchFamily="34" charset="0"/>
            <a:cs typeface="Arial" pitchFamily="34" charset="0"/>
          </a:endParaRPr>
        </a:p>
        <a:p>
          <a:pPr algn="l"/>
          <a:endParaRPr lang="de-DE" sz="900" b="0" i="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/>
            <a:t>	</a:t>
          </a:r>
          <a:endParaRPr lang="de-DE" sz="1100" dirty="0"/>
        </a:p>
      </dgm:t>
    </dgm:pt>
    <dgm:pt modelId="{CC01A601-F528-4E32-875C-AA2B6D61820D}" type="parTrans" cxnId="{062CC515-A7BB-40FA-B21E-0B7AACEE5257}">
      <dgm:prSet/>
      <dgm:spPr/>
      <dgm:t>
        <a:bodyPr/>
        <a:lstStyle/>
        <a:p>
          <a:endParaRPr lang="de-DE"/>
        </a:p>
      </dgm:t>
    </dgm:pt>
    <dgm:pt modelId="{920232FB-D65A-4EF7-9D25-565535D2B7DA}" type="sibTrans" cxnId="{062CC515-A7BB-40FA-B21E-0B7AACEE5257}">
      <dgm:prSet/>
      <dgm:spPr/>
      <dgm:t>
        <a:bodyPr/>
        <a:lstStyle/>
        <a:p>
          <a:endParaRPr lang="de-DE"/>
        </a:p>
      </dgm:t>
    </dgm:pt>
    <dgm:pt modelId="{06F1E4C0-3933-48B7-B465-278FFD020B81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Adriano Perri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adriano.perri@telekom.de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3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	</a:t>
          </a:r>
        </a:p>
      </dgm:t>
    </dgm:pt>
    <dgm:pt modelId="{8EDBE0C2-E021-43D5-B72E-418FA371BD2E}" type="parTrans" cxnId="{026DFC36-BEFB-46C2-A9D2-9498EEA78EA9}">
      <dgm:prSet/>
      <dgm:spPr/>
      <dgm:t>
        <a:bodyPr/>
        <a:lstStyle/>
        <a:p>
          <a:endParaRPr lang="de-DE"/>
        </a:p>
      </dgm:t>
    </dgm:pt>
    <dgm:pt modelId="{6A4CEAD5-33C1-4B18-8EF3-40747A51DB1B}" type="sibTrans" cxnId="{026DFC36-BEFB-46C2-A9D2-9498EEA78EA9}">
      <dgm:prSet/>
      <dgm:spPr/>
      <dgm:t>
        <a:bodyPr/>
        <a:lstStyle/>
        <a:p>
          <a:endParaRPr lang="de-DE"/>
        </a:p>
      </dgm:t>
    </dgm:pt>
    <dgm:pt modelId="{62A3779F-55A9-4DA5-9559-D00A5FA9A4DF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Oliver Klippel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oliver.klippel@telekom.de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1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endParaRPr lang="de-DE" sz="1100" dirty="0" smtClean="0">
            <a:latin typeface="Arial" pitchFamily="34" charset="0"/>
            <a:cs typeface="Arial" pitchFamily="34" charset="0"/>
          </a:endParaRPr>
        </a:p>
      </dgm:t>
    </dgm:pt>
    <dgm:pt modelId="{D889D4D7-F148-4EB9-8DF4-D99F17156C31}" type="sibTrans" cxnId="{0BECBBBC-AD1E-4B40-A62F-574882ECE7B6}">
      <dgm:prSet/>
      <dgm:spPr/>
      <dgm:t>
        <a:bodyPr/>
        <a:lstStyle/>
        <a:p>
          <a:endParaRPr lang="de-DE"/>
        </a:p>
      </dgm:t>
    </dgm:pt>
    <dgm:pt modelId="{B7437E28-2BE9-442D-B5F5-E7D647FA86E9}" type="parTrans" cxnId="{0BECBBBC-AD1E-4B40-A62F-574882ECE7B6}">
      <dgm:prSet/>
      <dgm:spPr/>
      <dgm:t>
        <a:bodyPr/>
        <a:lstStyle/>
        <a:p>
          <a:endParaRPr lang="de-DE"/>
        </a:p>
      </dgm:t>
    </dgm:pt>
    <dgm:pt modelId="{A535AB3D-88CF-41BD-9478-1370676E8F79}">
      <dgm:prSet phldrT="[Text]" custT="1"/>
      <dgm:spPr/>
      <dgm:t>
        <a:bodyPr/>
        <a:lstStyle/>
        <a:p>
          <a:pPr algn="ctr"/>
          <a:r>
            <a:rPr lang="de-DE" sz="12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Frank Klöker</a:t>
          </a:r>
        </a:p>
        <a:p>
          <a:pPr algn="ctr"/>
          <a:endParaRPr lang="de-DE" sz="1200" b="1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u="sng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algn="l"/>
          <a:r>
            <a:rPr lang="de-DE" sz="900" b="0" i="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frank.kloeker@telekom.de</a:t>
          </a:r>
          <a:endParaRPr lang="de-DE" sz="900" b="0" i="0" dirty="0" smtClean="0">
            <a:latin typeface="Arial" pitchFamily="34" charset="0"/>
            <a:cs typeface="Arial" pitchFamily="34" charset="0"/>
            <a:hlinkClick xmlns:r="http://schemas.openxmlformats.org/officeDocument/2006/relationships" r:id="rId2"/>
          </a:endParaRPr>
        </a:p>
        <a:p>
          <a:pPr algn="l"/>
          <a:endParaRPr lang="de-DE" sz="1100" dirty="0" smtClean="0">
            <a:latin typeface="Arial" pitchFamily="34" charset="0"/>
            <a:cs typeface="Arial" pitchFamily="34" charset="0"/>
          </a:endParaRP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algn="l"/>
          <a:r>
            <a:rPr lang="de-DE" sz="1100" b="0" i="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algn="l"/>
          <a:r>
            <a:rPr lang="de-DE" sz="1100" b="0" i="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	</a:t>
          </a:r>
        </a:p>
      </dgm:t>
    </dgm:pt>
    <dgm:pt modelId="{7FE5693D-7CF3-4DE6-A1B3-D47BEA28C773}" type="parTrans" cxnId="{38EB6CB7-7764-4C73-9028-9AB6EE2F45E6}">
      <dgm:prSet/>
      <dgm:spPr/>
      <dgm:t>
        <a:bodyPr/>
        <a:lstStyle/>
        <a:p>
          <a:endParaRPr lang="de-DE"/>
        </a:p>
      </dgm:t>
    </dgm:pt>
    <dgm:pt modelId="{622B5EFE-8DCC-4954-9C84-62ED8C6A915C}" type="sibTrans" cxnId="{38EB6CB7-7764-4C73-9028-9AB6EE2F45E6}">
      <dgm:prSet/>
      <dgm:spPr/>
      <dgm:t>
        <a:bodyPr/>
        <a:lstStyle/>
        <a:p>
          <a:endParaRPr lang="de-DE"/>
        </a:p>
      </dgm:t>
    </dgm:pt>
    <dgm:pt modelId="{57ED5118-1790-45B2-817F-82A6638E60D2}" type="pres">
      <dgm:prSet presAssocID="{57AC4395-4130-4197-B98E-5BE6C2999B44}" presName="Name0" presStyleCnt="0">
        <dgm:presLayoutVars>
          <dgm:dir/>
          <dgm:resizeHandles val="exact"/>
        </dgm:presLayoutVars>
      </dgm:prSet>
      <dgm:spPr/>
    </dgm:pt>
    <dgm:pt modelId="{7EBEFCAF-EAB3-44B0-8F9A-87E8C01D6452}" type="pres">
      <dgm:prSet presAssocID="{57AC4395-4130-4197-B98E-5BE6C2999B44}" presName="bkgdShp" presStyleLbl="alignAccFollowNode1" presStyleIdx="0" presStyleCnt="1" custLinFactNeighborX="1172"/>
      <dgm:spPr/>
    </dgm:pt>
    <dgm:pt modelId="{53E74AF1-94FD-412C-BB5A-D4B972D2C4D7}" type="pres">
      <dgm:prSet presAssocID="{57AC4395-4130-4197-B98E-5BE6C2999B44}" presName="linComp" presStyleCnt="0"/>
      <dgm:spPr/>
    </dgm:pt>
    <dgm:pt modelId="{8D51302C-F1F5-4217-846D-256B0BEA32B0}" type="pres">
      <dgm:prSet presAssocID="{969C8280-CA1C-4316-8298-8C6DDAB11571}" presName="compNode" presStyleCnt="0"/>
      <dgm:spPr/>
    </dgm:pt>
    <dgm:pt modelId="{E3198BAB-B9C6-4C60-A044-A2B387319D04}" type="pres">
      <dgm:prSet presAssocID="{969C8280-CA1C-4316-8298-8C6DDAB1157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FBFB193-C70D-4A4B-B4FD-BBADFA80264D}" type="pres">
      <dgm:prSet presAssocID="{969C8280-CA1C-4316-8298-8C6DDAB11571}" presName="invisiNode" presStyleLbl="node1" presStyleIdx="0" presStyleCnt="4"/>
      <dgm:spPr/>
    </dgm:pt>
    <dgm:pt modelId="{63C34CD1-54D0-4CA7-BB0E-16F028C8DA3A}" type="pres">
      <dgm:prSet presAssocID="{969C8280-CA1C-4316-8298-8C6DDAB11571}" presName="imagNode" presStyleLbl="fgImgPlace1" presStyleIdx="0" presStyleCnt="4" custScaleX="58970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</dgm:pt>
    <dgm:pt modelId="{AD7FD66F-97B2-4B51-A238-AF9A0EDCE041}" type="pres">
      <dgm:prSet presAssocID="{920232FB-D65A-4EF7-9D25-565535D2B7DA}" presName="sibTrans" presStyleLbl="sibTrans2D1" presStyleIdx="0" presStyleCnt="0"/>
      <dgm:spPr/>
      <dgm:t>
        <a:bodyPr/>
        <a:lstStyle/>
        <a:p>
          <a:endParaRPr lang="de-DE"/>
        </a:p>
      </dgm:t>
    </dgm:pt>
    <dgm:pt modelId="{9C4F6DD4-523F-4F88-A650-1200F5AC438C}" type="pres">
      <dgm:prSet presAssocID="{62A3779F-55A9-4DA5-9559-D00A5FA9A4DF}" presName="compNode" presStyleCnt="0"/>
      <dgm:spPr/>
    </dgm:pt>
    <dgm:pt modelId="{7BF23177-841A-4D1D-855E-251E8943525E}" type="pres">
      <dgm:prSet presAssocID="{62A3779F-55A9-4DA5-9559-D00A5FA9A4D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D19007D-6494-4F10-8675-353F3CDFBEC4}" type="pres">
      <dgm:prSet presAssocID="{62A3779F-55A9-4DA5-9559-D00A5FA9A4DF}" presName="invisiNode" presStyleLbl="node1" presStyleIdx="1" presStyleCnt="4"/>
      <dgm:spPr/>
    </dgm:pt>
    <dgm:pt modelId="{D3FD648B-60E4-4029-9DA6-BE2B4D2B4CBF}" type="pres">
      <dgm:prSet presAssocID="{62A3779F-55A9-4DA5-9559-D00A5FA9A4DF}" presName="imagNode" presStyleLbl="fgImgPlace1" presStyleIdx="1" presStyleCnt="4" custScaleX="65691"/>
      <dgm:spPr>
        <a:blipFill rotWithShape="0">
          <a:blip xmlns:r="http://schemas.openxmlformats.org/officeDocument/2006/relationships" r:embed="rId6"/>
          <a:stretch>
            <a:fillRect/>
          </a:stretch>
        </a:blipFill>
      </dgm:spPr>
    </dgm:pt>
    <dgm:pt modelId="{B5F7D992-9FE3-46DC-88AB-F9FB4EEDF815}" type="pres">
      <dgm:prSet presAssocID="{D889D4D7-F148-4EB9-8DF4-D99F17156C31}" presName="sibTrans" presStyleLbl="sibTrans2D1" presStyleIdx="0" presStyleCnt="0"/>
      <dgm:spPr/>
      <dgm:t>
        <a:bodyPr/>
        <a:lstStyle/>
        <a:p>
          <a:endParaRPr lang="de-DE"/>
        </a:p>
      </dgm:t>
    </dgm:pt>
    <dgm:pt modelId="{ABBBC5E0-5AE2-4A45-9F0B-A6FB5071F795}" type="pres">
      <dgm:prSet presAssocID="{06F1E4C0-3933-48B7-B465-278FFD020B81}" presName="compNode" presStyleCnt="0"/>
      <dgm:spPr/>
    </dgm:pt>
    <dgm:pt modelId="{C8B8A4A8-AC36-4440-ABC0-A80F7A3FC7A9}" type="pres">
      <dgm:prSet presAssocID="{06F1E4C0-3933-48B7-B465-278FFD020B8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716FF06-87E2-4961-82EE-50D39560AFCA}" type="pres">
      <dgm:prSet presAssocID="{06F1E4C0-3933-48B7-B465-278FFD020B81}" presName="invisiNode" presStyleLbl="node1" presStyleIdx="2" presStyleCnt="4"/>
      <dgm:spPr/>
    </dgm:pt>
    <dgm:pt modelId="{A6AC8A74-F87C-4B02-9448-DDBB12841FDC}" type="pres">
      <dgm:prSet presAssocID="{06F1E4C0-3933-48B7-B465-278FFD020B81}" presName="imagNode" presStyleLbl="fgImgPlace1" presStyleIdx="2" presStyleCnt="4" custScaleX="61866"/>
      <dgm:spPr>
        <a:blipFill rotWithShape="0">
          <a:blip xmlns:r="http://schemas.openxmlformats.org/officeDocument/2006/relationships" r:embed="rId7"/>
          <a:stretch>
            <a:fillRect/>
          </a:stretch>
        </a:blipFill>
      </dgm:spPr>
    </dgm:pt>
    <dgm:pt modelId="{10125C33-0F99-4D6A-8CE0-8E8E4B951029}" type="pres">
      <dgm:prSet presAssocID="{6A4CEAD5-33C1-4B18-8EF3-40747A51DB1B}" presName="sibTrans" presStyleLbl="sibTrans2D1" presStyleIdx="0" presStyleCnt="0"/>
      <dgm:spPr/>
      <dgm:t>
        <a:bodyPr/>
        <a:lstStyle/>
        <a:p>
          <a:endParaRPr lang="de-DE"/>
        </a:p>
      </dgm:t>
    </dgm:pt>
    <dgm:pt modelId="{403CD47D-6636-491B-AF96-CADA11F2DB13}" type="pres">
      <dgm:prSet presAssocID="{A535AB3D-88CF-41BD-9478-1370676E8F79}" presName="compNode" presStyleCnt="0"/>
      <dgm:spPr/>
    </dgm:pt>
    <dgm:pt modelId="{F3EAAE23-5CEE-4B31-8556-F61B9D1B2B74}" type="pres">
      <dgm:prSet presAssocID="{A535AB3D-88CF-41BD-9478-1370676E8F7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AB93904-F244-4777-B4DF-2E0D13BCFB74}" type="pres">
      <dgm:prSet presAssocID="{A535AB3D-88CF-41BD-9478-1370676E8F79}" presName="invisiNode" presStyleLbl="node1" presStyleIdx="3" presStyleCnt="4"/>
      <dgm:spPr/>
    </dgm:pt>
    <dgm:pt modelId="{3CFA2C21-08FD-4826-88F0-EC889468C537}" type="pres">
      <dgm:prSet presAssocID="{A535AB3D-88CF-41BD-9478-1370676E8F79}" presName="imagNode" presStyleLbl="fgImgPlace1" presStyleIdx="3" presStyleCnt="4" custScaleX="59194"/>
      <dgm:spPr>
        <a:blipFill rotWithShape="0">
          <a:blip xmlns:r="http://schemas.openxmlformats.org/officeDocument/2006/relationships" r:embed="rId8"/>
          <a:stretch>
            <a:fillRect/>
          </a:stretch>
        </a:blipFill>
      </dgm:spPr>
    </dgm:pt>
  </dgm:ptLst>
  <dgm:cxnLst>
    <dgm:cxn modelId="{341435F7-DA9D-437B-ABFF-C1D49D9F41B7}" type="presOf" srcId="{D889D4D7-F148-4EB9-8DF4-D99F17156C31}" destId="{B5F7D992-9FE3-46DC-88AB-F9FB4EEDF815}" srcOrd="0" destOrd="0" presId="urn:microsoft.com/office/officeart/2005/8/layout/pList2"/>
    <dgm:cxn modelId="{0BECBBBC-AD1E-4B40-A62F-574882ECE7B6}" srcId="{57AC4395-4130-4197-B98E-5BE6C2999B44}" destId="{62A3779F-55A9-4DA5-9559-D00A5FA9A4DF}" srcOrd="1" destOrd="0" parTransId="{B7437E28-2BE9-442D-B5F5-E7D647FA86E9}" sibTransId="{D889D4D7-F148-4EB9-8DF4-D99F17156C31}"/>
    <dgm:cxn modelId="{E67AA3D3-A6C9-49CE-9E78-355A572FCA3B}" type="presOf" srcId="{06F1E4C0-3933-48B7-B465-278FFD020B81}" destId="{C8B8A4A8-AC36-4440-ABC0-A80F7A3FC7A9}" srcOrd="0" destOrd="0" presId="urn:microsoft.com/office/officeart/2005/8/layout/pList2"/>
    <dgm:cxn modelId="{062CC515-A7BB-40FA-B21E-0B7AACEE5257}" srcId="{57AC4395-4130-4197-B98E-5BE6C2999B44}" destId="{969C8280-CA1C-4316-8298-8C6DDAB11571}" srcOrd="0" destOrd="0" parTransId="{CC01A601-F528-4E32-875C-AA2B6D61820D}" sibTransId="{920232FB-D65A-4EF7-9D25-565535D2B7DA}"/>
    <dgm:cxn modelId="{2A1B7113-728E-4464-88CF-5286A10C0CB5}" type="presOf" srcId="{920232FB-D65A-4EF7-9D25-565535D2B7DA}" destId="{AD7FD66F-97B2-4B51-A238-AF9A0EDCE041}" srcOrd="0" destOrd="0" presId="urn:microsoft.com/office/officeart/2005/8/layout/pList2"/>
    <dgm:cxn modelId="{99752345-4BA4-4D49-84C8-B826FCCC5079}" type="presOf" srcId="{62A3779F-55A9-4DA5-9559-D00A5FA9A4DF}" destId="{7BF23177-841A-4D1D-855E-251E8943525E}" srcOrd="0" destOrd="0" presId="urn:microsoft.com/office/officeart/2005/8/layout/pList2"/>
    <dgm:cxn modelId="{026DFC36-BEFB-46C2-A9D2-9498EEA78EA9}" srcId="{57AC4395-4130-4197-B98E-5BE6C2999B44}" destId="{06F1E4C0-3933-48B7-B465-278FFD020B81}" srcOrd="2" destOrd="0" parTransId="{8EDBE0C2-E021-43D5-B72E-418FA371BD2E}" sibTransId="{6A4CEAD5-33C1-4B18-8EF3-40747A51DB1B}"/>
    <dgm:cxn modelId="{1E6D01E8-3920-4609-81C5-38B93F6F1A84}" type="presOf" srcId="{6A4CEAD5-33C1-4B18-8EF3-40747A51DB1B}" destId="{10125C33-0F99-4D6A-8CE0-8E8E4B951029}" srcOrd="0" destOrd="0" presId="urn:microsoft.com/office/officeart/2005/8/layout/pList2"/>
    <dgm:cxn modelId="{15716B6E-A52E-4B65-B048-78B8E771BAB6}" type="presOf" srcId="{969C8280-CA1C-4316-8298-8C6DDAB11571}" destId="{E3198BAB-B9C6-4C60-A044-A2B387319D04}" srcOrd="0" destOrd="0" presId="urn:microsoft.com/office/officeart/2005/8/layout/pList2"/>
    <dgm:cxn modelId="{A845314E-DDBD-42D2-8292-D6F9C0B66AF2}" type="presOf" srcId="{A535AB3D-88CF-41BD-9478-1370676E8F79}" destId="{F3EAAE23-5CEE-4B31-8556-F61B9D1B2B74}" srcOrd="0" destOrd="0" presId="urn:microsoft.com/office/officeart/2005/8/layout/pList2"/>
    <dgm:cxn modelId="{38EB6CB7-7764-4C73-9028-9AB6EE2F45E6}" srcId="{57AC4395-4130-4197-B98E-5BE6C2999B44}" destId="{A535AB3D-88CF-41BD-9478-1370676E8F79}" srcOrd="3" destOrd="0" parTransId="{7FE5693D-7CF3-4DE6-A1B3-D47BEA28C773}" sibTransId="{622B5EFE-8DCC-4954-9C84-62ED8C6A915C}"/>
    <dgm:cxn modelId="{250C0248-8881-4361-992A-850ED3477DE7}" type="presOf" srcId="{57AC4395-4130-4197-B98E-5BE6C2999B44}" destId="{57ED5118-1790-45B2-817F-82A6638E60D2}" srcOrd="0" destOrd="0" presId="urn:microsoft.com/office/officeart/2005/8/layout/pList2"/>
    <dgm:cxn modelId="{F1D8AB22-41AF-42EB-80F8-C452E2BCF107}" type="presParOf" srcId="{57ED5118-1790-45B2-817F-82A6638E60D2}" destId="{7EBEFCAF-EAB3-44B0-8F9A-87E8C01D6452}" srcOrd="0" destOrd="0" presId="urn:microsoft.com/office/officeart/2005/8/layout/pList2"/>
    <dgm:cxn modelId="{F0AA021C-0745-41B9-AE13-F31D4298A657}" type="presParOf" srcId="{57ED5118-1790-45B2-817F-82A6638E60D2}" destId="{53E74AF1-94FD-412C-BB5A-D4B972D2C4D7}" srcOrd="1" destOrd="0" presId="urn:microsoft.com/office/officeart/2005/8/layout/pList2"/>
    <dgm:cxn modelId="{0D248FD1-5D0C-491B-A272-3C12026AA5D5}" type="presParOf" srcId="{53E74AF1-94FD-412C-BB5A-D4B972D2C4D7}" destId="{8D51302C-F1F5-4217-846D-256B0BEA32B0}" srcOrd="0" destOrd="0" presId="urn:microsoft.com/office/officeart/2005/8/layout/pList2"/>
    <dgm:cxn modelId="{787FA4F1-ACBA-4342-8545-ECCCF4A1CC88}" type="presParOf" srcId="{8D51302C-F1F5-4217-846D-256B0BEA32B0}" destId="{E3198BAB-B9C6-4C60-A044-A2B387319D04}" srcOrd="0" destOrd="0" presId="urn:microsoft.com/office/officeart/2005/8/layout/pList2"/>
    <dgm:cxn modelId="{B5DE8B62-0EC6-4F9E-AF68-220D9C5E9F85}" type="presParOf" srcId="{8D51302C-F1F5-4217-846D-256B0BEA32B0}" destId="{7FBFB193-C70D-4A4B-B4FD-BBADFA80264D}" srcOrd="1" destOrd="0" presId="urn:microsoft.com/office/officeart/2005/8/layout/pList2"/>
    <dgm:cxn modelId="{84E5F8DF-1DAB-4CB3-9D6B-DE0A38622B34}" type="presParOf" srcId="{8D51302C-F1F5-4217-846D-256B0BEA32B0}" destId="{63C34CD1-54D0-4CA7-BB0E-16F028C8DA3A}" srcOrd="2" destOrd="0" presId="urn:microsoft.com/office/officeart/2005/8/layout/pList2"/>
    <dgm:cxn modelId="{E1CD1114-5B2B-4AC2-8491-26B467881526}" type="presParOf" srcId="{53E74AF1-94FD-412C-BB5A-D4B972D2C4D7}" destId="{AD7FD66F-97B2-4B51-A238-AF9A0EDCE041}" srcOrd="1" destOrd="0" presId="urn:microsoft.com/office/officeart/2005/8/layout/pList2"/>
    <dgm:cxn modelId="{EE106A6B-5828-44DC-9B4F-7FFD7291A2F0}" type="presParOf" srcId="{53E74AF1-94FD-412C-BB5A-D4B972D2C4D7}" destId="{9C4F6DD4-523F-4F88-A650-1200F5AC438C}" srcOrd="2" destOrd="0" presId="urn:microsoft.com/office/officeart/2005/8/layout/pList2"/>
    <dgm:cxn modelId="{ACC718F3-50F8-4109-9DBF-0696DACDE81C}" type="presParOf" srcId="{9C4F6DD4-523F-4F88-A650-1200F5AC438C}" destId="{7BF23177-841A-4D1D-855E-251E8943525E}" srcOrd="0" destOrd="0" presId="urn:microsoft.com/office/officeart/2005/8/layout/pList2"/>
    <dgm:cxn modelId="{6C3E441C-BBEB-4F47-B8D1-C9FFFE7F7E9A}" type="presParOf" srcId="{9C4F6DD4-523F-4F88-A650-1200F5AC438C}" destId="{ED19007D-6494-4F10-8675-353F3CDFBEC4}" srcOrd="1" destOrd="0" presId="urn:microsoft.com/office/officeart/2005/8/layout/pList2"/>
    <dgm:cxn modelId="{AD7791EB-FABB-4AA2-A92F-B18203D7B087}" type="presParOf" srcId="{9C4F6DD4-523F-4F88-A650-1200F5AC438C}" destId="{D3FD648B-60E4-4029-9DA6-BE2B4D2B4CBF}" srcOrd="2" destOrd="0" presId="urn:microsoft.com/office/officeart/2005/8/layout/pList2"/>
    <dgm:cxn modelId="{09FEB971-BEDE-477D-9FE1-ECABF2FF9665}" type="presParOf" srcId="{53E74AF1-94FD-412C-BB5A-D4B972D2C4D7}" destId="{B5F7D992-9FE3-46DC-88AB-F9FB4EEDF815}" srcOrd="3" destOrd="0" presId="urn:microsoft.com/office/officeart/2005/8/layout/pList2"/>
    <dgm:cxn modelId="{8071B9EC-35FC-41DA-8B45-908390D9D6F8}" type="presParOf" srcId="{53E74AF1-94FD-412C-BB5A-D4B972D2C4D7}" destId="{ABBBC5E0-5AE2-4A45-9F0B-A6FB5071F795}" srcOrd="4" destOrd="0" presId="urn:microsoft.com/office/officeart/2005/8/layout/pList2"/>
    <dgm:cxn modelId="{4745B939-651E-4DFE-9BCF-2991B5C73FFC}" type="presParOf" srcId="{ABBBC5E0-5AE2-4A45-9F0B-A6FB5071F795}" destId="{C8B8A4A8-AC36-4440-ABC0-A80F7A3FC7A9}" srcOrd="0" destOrd="0" presId="urn:microsoft.com/office/officeart/2005/8/layout/pList2"/>
    <dgm:cxn modelId="{D9089AF0-1082-48D8-B544-E1FDD02741BC}" type="presParOf" srcId="{ABBBC5E0-5AE2-4A45-9F0B-A6FB5071F795}" destId="{9716FF06-87E2-4961-82EE-50D39560AFCA}" srcOrd="1" destOrd="0" presId="urn:microsoft.com/office/officeart/2005/8/layout/pList2"/>
    <dgm:cxn modelId="{010992B0-A4DD-4527-8CF7-E5CC86727732}" type="presParOf" srcId="{ABBBC5E0-5AE2-4A45-9F0B-A6FB5071F795}" destId="{A6AC8A74-F87C-4B02-9448-DDBB12841FDC}" srcOrd="2" destOrd="0" presId="urn:microsoft.com/office/officeart/2005/8/layout/pList2"/>
    <dgm:cxn modelId="{5A1FB093-2B4A-4781-9A52-1BD58EEBFFFC}" type="presParOf" srcId="{53E74AF1-94FD-412C-BB5A-D4B972D2C4D7}" destId="{10125C33-0F99-4D6A-8CE0-8E8E4B951029}" srcOrd="5" destOrd="0" presId="urn:microsoft.com/office/officeart/2005/8/layout/pList2"/>
    <dgm:cxn modelId="{CA13DEE3-5474-463C-9F59-609171C9889E}" type="presParOf" srcId="{53E74AF1-94FD-412C-BB5A-D4B972D2C4D7}" destId="{403CD47D-6636-491B-AF96-CADA11F2DB13}" srcOrd="6" destOrd="0" presId="urn:microsoft.com/office/officeart/2005/8/layout/pList2"/>
    <dgm:cxn modelId="{0D6C3B44-2848-4EB7-999B-1A51B0184732}" type="presParOf" srcId="{403CD47D-6636-491B-AF96-CADA11F2DB13}" destId="{F3EAAE23-5CEE-4B31-8556-F61B9D1B2B74}" srcOrd="0" destOrd="0" presId="urn:microsoft.com/office/officeart/2005/8/layout/pList2"/>
    <dgm:cxn modelId="{90D44770-486C-4653-AEB0-6435FFB52B67}" type="presParOf" srcId="{403CD47D-6636-491B-AF96-CADA11F2DB13}" destId="{3AB93904-F244-4777-B4DF-2E0D13BCFB74}" srcOrd="1" destOrd="0" presId="urn:microsoft.com/office/officeart/2005/8/layout/pList2"/>
    <dgm:cxn modelId="{B56C42AE-1C3E-4B1A-9053-5686CF1AED58}" type="presParOf" srcId="{403CD47D-6636-491B-AF96-CADA11F2DB13}" destId="{3CFA2C21-08FD-4826-88F0-EC889468C537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3CDAD735-0FA4-4F18-A4FF-BF26A4239D57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6417D77C-5D52-4157-A3FC-E8833CB22090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744F3D2-7C7A-428A-AD9F-7FC12B7EE67E}" type="parTrans" cxnId="{AA449E5E-C76A-4B13-8BBD-6DE508363A30}">
      <dgm:prSet/>
      <dgm:spPr/>
      <dgm:t>
        <a:bodyPr/>
        <a:lstStyle/>
        <a:p>
          <a:endParaRPr lang="de-DE"/>
        </a:p>
      </dgm:t>
    </dgm:pt>
    <dgm:pt modelId="{DE9AE1D7-1DFD-4190-B2EB-57211E6306B3}" type="sibTrans" cxnId="{AA449E5E-C76A-4B13-8BBD-6DE508363A30}">
      <dgm:prSet/>
      <dgm:spPr/>
      <dgm:t>
        <a:bodyPr/>
        <a:lstStyle/>
        <a:p>
          <a:endParaRPr lang="de-DE"/>
        </a:p>
      </dgm:t>
    </dgm:pt>
    <dgm:pt modelId="{A78A4A3F-9887-4D76-99D4-58BD373D59A1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91E1BF-1719-416F-8A83-74560AB23AE9}" type="parTrans" cxnId="{4E5EC8F1-968D-402F-BCEB-B485173D6E17}">
      <dgm:prSet/>
      <dgm:spPr/>
      <dgm:t>
        <a:bodyPr/>
        <a:lstStyle/>
        <a:p>
          <a:endParaRPr lang="de-DE"/>
        </a:p>
      </dgm:t>
    </dgm:pt>
    <dgm:pt modelId="{B381B817-0B14-43FB-BBDA-9F2F1A428961}" type="sibTrans" cxnId="{4E5EC8F1-968D-402F-BCEB-B485173D6E17}">
      <dgm:prSet/>
      <dgm:spPr/>
      <dgm:t>
        <a:bodyPr/>
        <a:lstStyle/>
        <a:p>
          <a:endParaRPr lang="de-DE"/>
        </a:p>
      </dgm:t>
    </dgm:pt>
    <dgm:pt modelId="{FDA67156-A2DC-4DC5-9306-7EDD41ECDE29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79B510-B9EE-4568-BED9-7E8A8E82C0BA}" type="parTrans" cxnId="{801128F3-8E1B-4162-84F5-0B2E032F40CF}">
      <dgm:prSet/>
      <dgm:spPr/>
      <dgm:t>
        <a:bodyPr/>
        <a:lstStyle/>
        <a:p>
          <a:endParaRPr lang="de-DE"/>
        </a:p>
      </dgm:t>
    </dgm:pt>
    <dgm:pt modelId="{AC360540-A4C1-4BF3-8651-F59EFC2FDA45}" type="sibTrans" cxnId="{801128F3-8E1B-4162-84F5-0B2E032F40CF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A449E5E-C76A-4B13-8BBD-6DE508363A30}" srcId="{4025DB9A-0ED1-4F00-BB3A-1E38CF3525C6}" destId="{6417D77C-5D52-4157-A3FC-E8833CB22090}" srcOrd="1" destOrd="0" parTransId="{0744F3D2-7C7A-428A-AD9F-7FC12B7EE67E}" sibTransId="{DE9AE1D7-1DFD-4190-B2EB-57211E6306B3}"/>
    <dgm:cxn modelId="{8D79CBB4-2577-41C7-AE1A-2973730189E0}" type="presOf" srcId="{8C253FF5-4B38-46AA-9604-5740D538721B}" destId="{36EDF564-50E4-47F9-8DB5-BE5E735EFF0D}" srcOrd="1" destOrd="0" presId="urn:microsoft.com/office/officeart/2005/8/layout/list1"/>
    <dgm:cxn modelId="{BDCF0F9A-9C1E-4E26-99C8-363FBCD7875B}" type="presOf" srcId="{3C07000C-9F24-45B6-AE25-D54ADF954BCD}" destId="{9BB4A022-7BE9-4D96-9DCD-74C58E8AC746}" srcOrd="0" destOrd="0" presId="urn:microsoft.com/office/officeart/2005/8/layout/list1"/>
    <dgm:cxn modelId="{4C87F659-9BAE-48C4-A861-5EE7E3CF29CA}" type="presOf" srcId="{601AD484-C774-4133-8EDD-E25DC144CF18}" destId="{1D380A2A-1436-4BC6-9682-4A6F1756B36A}" srcOrd="0" destOrd="0" presId="urn:microsoft.com/office/officeart/2005/8/layout/list1"/>
    <dgm:cxn modelId="{3F8995CE-37C4-4120-AE15-1CCF01FE7A30}" type="presOf" srcId="{4025DB9A-0ED1-4F00-BB3A-1E38CF3525C6}" destId="{2CFFDFEA-2A6E-4B3D-970A-80A69C636168}" srcOrd="0" destOrd="0" presId="urn:microsoft.com/office/officeart/2005/8/layout/list1"/>
    <dgm:cxn modelId="{801128F3-8E1B-4162-84F5-0B2E032F40CF}" srcId="{2145B9AC-3DB4-49BD-8B9D-67935175CE51}" destId="{FDA67156-A2DC-4DC5-9306-7EDD41ECDE29}" srcOrd="2" destOrd="0" parTransId="{D279B510-B9EE-4568-BED9-7E8A8E82C0BA}" sibTransId="{AC360540-A4C1-4BF3-8651-F59EFC2FDA45}"/>
    <dgm:cxn modelId="{75B58117-4063-4353-8CF9-C77730890520}" type="presOf" srcId="{6417D77C-5D52-4157-A3FC-E8833CB22090}" destId="{148A2150-C136-4328-AEF5-922C2C3CE943}" srcOrd="0" destOrd="1" presId="urn:microsoft.com/office/officeart/2005/8/layout/list1"/>
    <dgm:cxn modelId="{453F4E19-C1A9-4F7B-AB68-33DD5A27DF68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D2DDC43F-5717-4A6B-A664-B541EC100A4A}" type="presOf" srcId="{FDA67156-A2DC-4DC5-9306-7EDD41ECDE29}" destId="{1D380A2A-1436-4BC6-9682-4A6F1756B36A}" srcOrd="0" destOrd="2" presId="urn:microsoft.com/office/officeart/2005/8/layout/list1"/>
    <dgm:cxn modelId="{4466AE42-9562-4D4B-A462-4015CB7A5CEE}" type="presOf" srcId="{2145B9AC-3DB4-49BD-8B9D-67935175CE51}" destId="{858BC837-E5A9-4C97-BB1B-4A6AFF7AC6A1}" srcOrd="0" destOrd="0" presId="urn:microsoft.com/office/officeart/2005/8/layout/list1"/>
    <dgm:cxn modelId="{4E5EC8F1-968D-402F-BCEB-B485173D6E17}" srcId="{2145B9AC-3DB4-49BD-8B9D-67935175CE51}" destId="{A78A4A3F-9887-4D76-99D4-58BD373D59A1}" srcOrd="1" destOrd="0" parTransId="{D291E1BF-1719-416F-8A83-74560AB23AE9}" sibTransId="{B381B817-0B14-43FB-BBDA-9F2F1A428961}"/>
    <dgm:cxn modelId="{8AA7A17A-38B0-4E04-803D-940A83AB8B3A}" type="presOf" srcId="{4025DB9A-0ED1-4F00-BB3A-1E38CF3525C6}" destId="{BA975037-BE6C-4B32-8DBF-C84C73617461}" srcOrd="1" destOrd="0" presId="urn:microsoft.com/office/officeart/2005/8/layout/list1"/>
    <dgm:cxn modelId="{01A55361-EB1D-4B79-AA16-B489B7487A9C}" type="presOf" srcId="{A78A4A3F-9887-4D76-99D4-58BD373D59A1}" destId="{1D380A2A-1436-4BC6-9682-4A6F1756B36A}" srcOrd="0" destOrd="1" presId="urn:microsoft.com/office/officeart/2005/8/layout/list1"/>
    <dgm:cxn modelId="{14B097BF-010A-4398-B6B7-223BFAC64252}" type="presOf" srcId="{69659624-A646-42E4-A835-F1EBBBD9138B}" destId="{4FBAF1EA-119C-4A7D-BED0-7FD2E02DC8D3}" srcOrd="0" destOrd="0" presId="urn:microsoft.com/office/officeart/2005/8/layout/list1"/>
    <dgm:cxn modelId="{7866F279-C672-4726-AD5B-C12BD5FDB3F2}" type="presOf" srcId="{2145B9AC-3DB4-49BD-8B9D-67935175CE51}" destId="{6B6A897F-5665-48D8-ACE1-FC4B644D487D}" srcOrd="1" destOrd="0" presId="urn:microsoft.com/office/officeart/2005/8/layout/list1"/>
    <dgm:cxn modelId="{B4AFF267-6DDF-46CC-A1C2-02B9B2BD075A}" type="presOf" srcId="{54518278-5A2B-46A8-AB9B-56E9194056B6}" destId="{148A2150-C136-4328-AEF5-922C2C3CE943}" srcOrd="0" destOrd="0" presId="urn:microsoft.com/office/officeart/2005/8/layout/list1"/>
    <dgm:cxn modelId="{50A8906C-645B-4C41-8036-D6D1F208B993}" type="presOf" srcId="{3CDAD735-0FA4-4F18-A4FF-BF26A4239D57}" destId="{4FBAF1EA-119C-4A7D-BED0-7FD2E02DC8D3}" srcOrd="0" destOrd="1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C25ACE1-BEE4-442D-9163-F6CFBFE05AA8}" srcId="{8C253FF5-4B38-46AA-9604-5740D538721B}" destId="{3CDAD735-0FA4-4F18-A4FF-BF26A4239D57}" srcOrd="1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D3E4FFBC-4C06-450A-9C6B-60E737B64A20}" type="presParOf" srcId="{9BB4A022-7BE9-4D96-9DCD-74C58E8AC746}" destId="{214F8A8D-5B2A-4C46-8AEB-8645900EAAFC}" srcOrd="0" destOrd="0" presId="urn:microsoft.com/office/officeart/2005/8/layout/list1"/>
    <dgm:cxn modelId="{BF10D4AA-8537-4719-A6B8-4A6E465B9DB1}" type="presParOf" srcId="{214F8A8D-5B2A-4C46-8AEB-8645900EAAFC}" destId="{0C7FECAC-14A2-4CFA-A84E-D34ECF27687B}" srcOrd="0" destOrd="0" presId="urn:microsoft.com/office/officeart/2005/8/layout/list1"/>
    <dgm:cxn modelId="{409B36E4-F134-4DAD-8285-87D9CE092B16}" type="presParOf" srcId="{214F8A8D-5B2A-4C46-8AEB-8645900EAAFC}" destId="{36EDF564-50E4-47F9-8DB5-BE5E735EFF0D}" srcOrd="1" destOrd="0" presId="urn:microsoft.com/office/officeart/2005/8/layout/list1"/>
    <dgm:cxn modelId="{FD40C7DD-4971-4EF5-9A34-AC9A3750A734}" type="presParOf" srcId="{9BB4A022-7BE9-4D96-9DCD-74C58E8AC746}" destId="{0929419D-D828-4EB1-BE85-545FAC75147D}" srcOrd="1" destOrd="0" presId="urn:microsoft.com/office/officeart/2005/8/layout/list1"/>
    <dgm:cxn modelId="{FABD7B21-9819-4D64-9459-485664520BAE}" type="presParOf" srcId="{9BB4A022-7BE9-4D96-9DCD-74C58E8AC746}" destId="{4FBAF1EA-119C-4A7D-BED0-7FD2E02DC8D3}" srcOrd="2" destOrd="0" presId="urn:microsoft.com/office/officeart/2005/8/layout/list1"/>
    <dgm:cxn modelId="{38653CC8-5745-4EFD-987C-B148D196F088}" type="presParOf" srcId="{9BB4A022-7BE9-4D96-9DCD-74C58E8AC746}" destId="{3F047EE5-19F6-4FFB-A6EB-10F6CB893674}" srcOrd="3" destOrd="0" presId="urn:microsoft.com/office/officeart/2005/8/layout/list1"/>
    <dgm:cxn modelId="{0FC634F0-A011-49E7-9974-9099805039B7}" type="presParOf" srcId="{9BB4A022-7BE9-4D96-9DCD-74C58E8AC746}" destId="{BD9540F2-B1BE-4B3B-A1A2-74B6265040F7}" srcOrd="4" destOrd="0" presId="urn:microsoft.com/office/officeart/2005/8/layout/list1"/>
    <dgm:cxn modelId="{C44594E6-EADF-46B7-8398-446BCF27DE41}" type="presParOf" srcId="{BD9540F2-B1BE-4B3B-A1A2-74B6265040F7}" destId="{2CFFDFEA-2A6E-4B3D-970A-80A69C636168}" srcOrd="0" destOrd="0" presId="urn:microsoft.com/office/officeart/2005/8/layout/list1"/>
    <dgm:cxn modelId="{0F91D75A-06EF-410A-9C03-BFC52E6189F9}" type="presParOf" srcId="{BD9540F2-B1BE-4B3B-A1A2-74B6265040F7}" destId="{BA975037-BE6C-4B32-8DBF-C84C73617461}" srcOrd="1" destOrd="0" presId="urn:microsoft.com/office/officeart/2005/8/layout/list1"/>
    <dgm:cxn modelId="{79CABACB-229C-49E7-8F94-71CAD13E8132}" type="presParOf" srcId="{9BB4A022-7BE9-4D96-9DCD-74C58E8AC746}" destId="{7B63C310-DF5C-4B83-921A-43B067EC887A}" srcOrd="5" destOrd="0" presId="urn:microsoft.com/office/officeart/2005/8/layout/list1"/>
    <dgm:cxn modelId="{27B6CE59-EBB5-47CF-B5D0-4E40689F5967}" type="presParOf" srcId="{9BB4A022-7BE9-4D96-9DCD-74C58E8AC746}" destId="{148A2150-C136-4328-AEF5-922C2C3CE943}" srcOrd="6" destOrd="0" presId="urn:microsoft.com/office/officeart/2005/8/layout/list1"/>
    <dgm:cxn modelId="{78A9F884-1CD6-4CD2-8480-92ADA8BC087C}" type="presParOf" srcId="{9BB4A022-7BE9-4D96-9DCD-74C58E8AC746}" destId="{0FC8BB4E-8250-4F46-B57E-26C6F3C17C11}" srcOrd="7" destOrd="0" presId="urn:microsoft.com/office/officeart/2005/8/layout/list1"/>
    <dgm:cxn modelId="{8BCACDFF-27EC-40B9-BDDB-2D22EF0A9566}" type="presParOf" srcId="{9BB4A022-7BE9-4D96-9DCD-74C58E8AC746}" destId="{730D1FBB-F471-4D30-A724-DB54D34EC6E9}" srcOrd="8" destOrd="0" presId="urn:microsoft.com/office/officeart/2005/8/layout/list1"/>
    <dgm:cxn modelId="{01F1B74A-6193-440D-92E9-396B4599AAF7}" type="presParOf" srcId="{730D1FBB-F471-4D30-A724-DB54D34EC6E9}" destId="{858BC837-E5A9-4C97-BB1B-4A6AFF7AC6A1}" srcOrd="0" destOrd="0" presId="urn:microsoft.com/office/officeart/2005/8/layout/list1"/>
    <dgm:cxn modelId="{D6F4B641-DC48-411B-A79D-06F6F38DFF81}" type="presParOf" srcId="{730D1FBB-F471-4D30-A724-DB54D34EC6E9}" destId="{6B6A897F-5665-48D8-ACE1-FC4B644D487D}" srcOrd="1" destOrd="0" presId="urn:microsoft.com/office/officeart/2005/8/layout/list1"/>
    <dgm:cxn modelId="{E37924BC-A38C-4D98-A0F9-C7509E225AE6}" type="presParOf" srcId="{9BB4A022-7BE9-4D96-9DCD-74C58E8AC746}" destId="{7140714F-DE80-44C7-8816-CA26445D9ECC}" srcOrd="9" destOrd="0" presId="urn:microsoft.com/office/officeart/2005/8/layout/list1"/>
    <dgm:cxn modelId="{1B34138E-A00E-48FE-BE02-561D9E07866A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47CE7E2-26CD-4206-8668-9B1F909F77D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835C976-DC7F-4C48-8293-245385A4898C}" type="presOf" srcId="{D14807FD-294C-4482-91EE-34C09B13669A}" destId="{BCE275B7-D1E9-4183-BABE-507E54E1C931}" srcOrd="0" destOrd="0" presId="urn:microsoft.com/office/officeart/2005/8/layout/chevron1"/>
    <dgm:cxn modelId="{268C028E-3E0D-4EF6-9634-21301AFE64F7}" type="presOf" srcId="{EB61DA86-9B86-4759-822E-DA32F7AA073E}" destId="{135DB1F4-89C2-4733-9521-42FD5CECF10C}" srcOrd="0" destOrd="0" presId="urn:microsoft.com/office/officeart/2005/8/layout/chevron1"/>
    <dgm:cxn modelId="{CF2FFAE4-9190-444A-BEA4-D0B2CE207321}" type="presOf" srcId="{F351D095-D2C1-4F62-A18D-EFB4BA6E2AA9}" destId="{6BF66C9A-92D4-481D-A538-FD1A4E3DC0D5}" srcOrd="0" destOrd="0" presId="urn:microsoft.com/office/officeart/2005/8/layout/chevron1"/>
    <dgm:cxn modelId="{F806A029-C944-4BA8-9053-69F50A942711}" type="presParOf" srcId="{0AECE453-CE2A-473C-BD27-70D00DA5B95C}" destId="{135DB1F4-89C2-4733-9521-42FD5CECF10C}" srcOrd="0" destOrd="0" presId="urn:microsoft.com/office/officeart/2005/8/layout/chevron1"/>
    <dgm:cxn modelId="{227042F2-E3F9-4A41-A690-FA8F79FDC0A6}" type="presParOf" srcId="{0AECE453-CE2A-473C-BD27-70D00DA5B95C}" destId="{E1C76734-9ABE-473C-AD4C-C4BF49F91E97}" srcOrd="1" destOrd="0" presId="urn:microsoft.com/office/officeart/2005/8/layout/chevron1"/>
    <dgm:cxn modelId="{7F829D01-4104-440A-83DA-BDCAF51C099E}" type="presParOf" srcId="{0AECE453-CE2A-473C-BD27-70D00DA5B95C}" destId="{6BF66C9A-92D4-481D-A538-FD1A4E3DC0D5}" srcOrd="2" destOrd="0" presId="urn:microsoft.com/office/officeart/2005/8/layout/chevron1"/>
    <dgm:cxn modelId="{4C40B4E8-B42A-4C5B-B2D2-EDDD5571CB95}" type="presParOf" srcId="{0AECE453-CE2A-473C-BD27-70D00DA5B95C}" destId="{691CB221-7DD5-49BE-AC21-301798066F30}" srcOrd="3" destOrd="0" presId="urn:microsoft.com/office/officeart/2005/8/layout/chevron1"/>
    <dgm:cxn modelId="{4B1CA307-1919-4576-A321-0210C0649BB0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E8658C0-0088-4BC9-AFE1-A002D968D6EB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D8D42E33-01A8-4245-BF0A-AFCD9A1967E2}" type="presOf" srcId="{9C869D94-BD20-4CF6-9CAA-58E706B950F6}" destId="{0AECE453-CE2A-473C-BD27-70D00DA5B95C}" srcOrd="0" destOrd="0" presId="urn:microsoft.com/office/officeart/2005/8/layout/chevron1"/>
    <dgm:cxn modelId="{7B5A3DBD-1657-4473-94E8-01CE1BBB5123}" type="presOf" srcId="{EB61DA86-9B86-4759-822E-DA32F7AA073E}" destId="{135DB1F4-89C2-4733-9521-42FD5CECF10C}" srcOrd="0" destOrd="0" presId="urn:microsoft.com/office/officeart/2005/8/layout/chevron1"/>
    <dgm:cxn modelId="{979BF138-CD81-429E-BC11-65E2BCF3173C}" type="presOf" srcId="{D14807FD-294C-4482-91EE-34C09B13669A}" destId="{BCE275B7-D1E9-4183-BABE-507E54E1C931}" srcOrd="0" destOrd="0" presId="urn:microsoft.com/office/officeart/2005/8/layout/chevron1"/>
    <dgm:cxn modelId="{97EC5132-4630-48E3-8216-3BA8EAFC1866}" type="presParOf" srcId="{0AECE453-CE2A-473C-BD27-70D00DA5B95C}" destId="{135DB1F4-89C2-4733-9521-42FD5CECF10C}" srcOrd="0" destOrd="0" presId="urn:microsoft.com/office/officeart/2005/8/layout/chevron1"/>
    <dgm:cxn modelId="{E3836271-EB47-4562-8F56-00B9D61F4074}" type="presParOf" srcId="{0AECE453-CE2A-473C-BD27-70D00DA5B95C}" destId="{E1C76734-9ABE-473C-AD4C-C4BF49F91E97}" srcOrd="1" destOrd="0" presId="urn:microsoft.com/office/officeart/2005/8/layout/chevron1"/>
    <dgm:cxn modelId="{A1672E79-D2DE-4FB9-B482-45377EDA0C13}" type="presParOf" srcId="{0AECE453-CE2A-473C-BD27-70D00DA5B95C}" destId="{6BF66C9A-92D4-481D-A538-FD1A4E3DC0D5}" srcOrd="2" destOrd="0" presId="urn:microsoft.com/office/officeart/2005/8/layout/chevron1"/>
    <dgm:cxn modelId="{6B846050-A43D-42E6-98B8-F09F770B3EC5}" type="presParOf" srcId="{0AECE453-CE2A-473C-BD27-70D00DA5B95C}" destId="{691CB221-7DD5-49BE-AC21-301798066F30}" srcOrd="3" destOrd="0" presId="urn:microsoft.com/office/officeart/2005/8/layout/chevron1"/>
    <dgm:cxn modelId="{14FBF203-E182-4DC3-8F37-46A3A2EAF3D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chemeClr val="bg1">
              <a:lumMod val="50000"/>
            </a:schemeClr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739BD87-E993-49B9-8398-DBB23C4BC4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1BAB718-6316-4A0A-8D0F-6A7D24196C6B}" type="presOf" srcId="{EB61DA86-9B86-4759-822E-DA32F7AA073E}" destId="{135DB1F4-89C2-4733-9521-42FD5CECF10C}" srcOrd="0" destOrd="0" presId="urn:microsoft.com/office/officeart/2005/8/layout/chevron1"/>
    <dgm:cxn modelId="{F5F8A065-BD08-4CD6-84EC-56C63C074473}" type="presOf" srcId="{F351D095-D2C1-4F62-A18D-EFB4BA6E2AA9}" destId="{6BF66C9A-92D4-481D-A538-FD1A4E3DC0D5}" srcOrd="0" destOrd="0" presId="urn:microsoft.com/office/officeart/2005/8/layout/chevron1"/>
    <dgm:cxn modelId="{CE66527F-4565-4E73-A10F-7F8993C11D64}" type="presOf" srcId="{D14807FD-294C-4482-91EE-34C09B13669A}" destId="{BCE275B7-D1E9-4183-BABE-507E54E1C931}" srcOrd="0" destOrd="0" presId="urn:microsoft.com/office/officeart/2005/8/layout/chevron1"/>
    <dgm:cxn modelId="{4CE4B516-C657-4B5A-B876-C382E59B5918}" type="presParOf" srcId="{0AECE453-CE2A-473C-BD27-70D00DA5B95C}" destId="{135DB1F4-89C2-4733-9521-42FD5CECF10C}" srcOrd="0" destOrd="0" presId="urn:microsoft.com/office/officeart/2005/8/layout/chevron1"/>
    <dgm:cxn modelId="{BD3A0C2F-1886-47B1-86C0-9226524D6999}" type="presParOf" srcId="{0AECE453-CE2A-473C-BD27-70D00DA5B95C}" destId="{E1C76734-9ABE-473C-AD4C-C4BF49F91E97}" srcOrd="1" destOrd="0" presId="urn:microsoft.com/office/officeart/2005/8/layout/chevron1"/>
    <dgm:cxn modelId="{2FBD0833-1CF5-4FFB-A3FC-A1B8D970C49E}" type="presParOf" srcId="{0AECE453-CE2A-473C-BD27-70D00DA5B95C}" destId="{6BF66C9A-92D4-481D-A538-FD1A4E3DC0D5}" srcOrd="2" destOrd="0" presId="urn:microsoft.com/office/officeart/2005/8/layout/chevron1"/>
    <dgm:cxn modelId="{EED5E8B9-3E9A-4D2F-8F95-F83028EBCB62}" type="presParOf" srcId="{0AECE453-CE2A-473C-BD27-70D00DA5B95C}" destId="{691CB221-7DD5-49BE-AC21-301798066F30}" srcOrd="3" destOrd="0" presId="urn:microsoft.com/office/officeart/2005/8/layout/chevron1"/>
    <dgm:cxn modelId="{1D5078DA-80C8-43A2-89E7-BF8F197BF671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1F336D2-2A06-4215-BC14-B61D11858E22}" type="presOf" srcId="{EB61DA86-9B86-4759-822E-DA32F7AA073E}" destId="{135DB1F4-89C2-4733-9521-42FD5CECF10C}" srcOrd="0" destOrd="0" presId="urn:microsoft.com/office/officeart/2005/8/layout/chevron1"/>
    <dgm:cxn modelId="{C861EACC-096C-4487-982B-7E624DBA67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F6E3C397-BC8D-4D59-BF11-91E3118A243C}" type="presOf" srcId="{D14807FD-294C-4482-91EE-34C09B13669A}" destId="{BCE275B7-D1E9-4183-BABE-507E54E1C931}" srcOrd="0" destOrd="0" presId="urn:microsoft.com/office/officeart/2005/8/layout/chevron1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C15C2D4C-2BFB-4341-B556-95EAE671BDB7}" type="presOf" srcId="{F351D095-D2C1-4F62-A18D-EFB4BA6E2AA9}" destId="{6BF66C9A-92D4-481D-A538-FD1A4E3DC0D5}" srcOrd="0" destOrd="0" presId="urn:microsoft.com/office/officeart/2005/8/layout/chevron1"/>
    <dgm:cxn modelId="{84DF0FB5-74E2-41E8-BB3B-41B4626C0248}" type="presParOf" srcId="{0AECE453-CE2A-473C-BD27-70D00DA5B95C}" destId="{135DB1F4-89C2-4733-9521-42FD5CECF10C}" srcOrd="0" destOrd="0" presId="urn:microsoft.com/office/officeart/2005/8/layout/chevron1"/>
    <dgm:cxn modelId="{2F5C50DE-8D7D-4B02-BCA5-94163BB9D36C}" type="presParOf" srcId="{0AECE453-CE2A-473C-BD27-70D00DA5B95C}" destId="{E1C76734-9ABE-473C-AD4C-C4BF49F91E97}" srcOrd="1" destOrd="0" presId="urn:microsoft.com/office/officeart/2005/8/layout/chevron1"/>
    <dgm:cxn modelId="{C8D8A29D-46D9-4C3E-B950-062587F47C99}" type="presParOf" srcId="{0AECE453-CE2A-473C-BD27-70D00DA5B95C}" destId="{6BF66C9A-92D4-481D-A538-FD1A4E3DC0D5}" srcOrd="2" destOrd="0" presId="urn:microsoft.com/office/officeart/2005/8/layout/chevron1"/>
    <dgm:cxn modelId="{14D8AB0B-D51E-49B9-B4B8-4A9120DE8EDA}" type="presParOf" srcId="{0AECE453-CE2A-473C-BD27-70D00DA5B95C}" destId="{691CB221-7DD5-49BE-AC21-301798066F30}" srcOrd="3" destOrd="0" presId="urn:microsoft.com/office/officeart/2005/8/layout/chevron1"/>
    <dgm:cxn modelId="{786FBDC5-B93E-4D1B-8C23-37A359D3FE4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C4C6030-747E-48FD-A592-CF6DDA7519A4}">
      <dsp:nvSpPr>
        <dsp:cNvPr id="0" name=""/>
        <dsp:cNvSpPr/>
      </dsp:nvSpPr>
      <dsp:spPr>
        <a:xfrm>
          <a:off x="1614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614" y="1630028"/>
        <a:ext cx="1468152" cy="951435"/>
      </dsp:txXfrm>
    </dsp:sp>
    <dsp:sp modelId="{5439EF25-BEDD-4B5A-B567-E1403F8FEB8E}">
      <dsp:nvSpPr>
        <dsp:cNvPr id="0" name=""/>
        <dsp:cNvSpPr/>
      </dsp:nvSpPr>
      <dsp:spPr>
        <a:xfrm>
          <a:off x="856910" y="2027015"/>
          <a:ext cx="1458689" cy="1458689"/>
        </a:xfrm>
        <a:prstGeom prst="leftCircularArrow">
          <a:avLst>
            <a:gd name="adj1" fmla="val 2062"/>
            <a:gd name="adj2" fmla="val 247442"/>
            <a:gd name="adj3" fmla="val 2022952"/>
            <a:gd name="adj4" fmla="val 9024489"/>
            <a:gd name="adj5" fmla="val 240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272A9-E92B-4719-96E4-A334C871DDEB}">
      <dsp:nvSpPr>
        <dsp:cNvPr id="0" name=""/>
        <dsp:cNvSpPr/>
      </dsp:nvSpPr>
      <dsp:spPr>
        <a:xfrm>
          <a:off x="327870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327870" y="2581464"/>
        <a:ext cx="1305024" cy="518965"/>
      </dsp:txXfrm>
    </dsp:sp>
    <dsp:sp modelId="{7B116376-1966-411C-8846-0B561668FA8A}">
      <dsp:nvSpPr>
        <dsp:cNvPr id="0" name=""/>
        <dsp:cNvSpPr/>
      </dsp:nvSpPr>
      <dsp:spPr>
        <a:xfrm>
          <a:off x="1776151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776151" y="1889511"/>
        <a:ext cx="1468152" cy="951435"/>
      </dsp:txXfrm>
    </dsp:sp>
    <dsp:sp modelId="{6861BCAD-DE42-4BC1-ACF4-14F23BA682BF}">
      <dsp:nvSpPr>
        <dsp:cNvPr id="0" name=""/>
        <dsp:cNvSpPr/>
      </dsp:nvSpPr>
      <dsp:spPr>
        <a:xfrm>
          <a:off x="2619212" y="937791"/>
          <a:ext cx="1646286" cy="1646286"/>
        </a:xfrm>
        <a:prstGeom prst="circularArrow">
          <a:avLst>
            <a:gd name="adj1" fmla="val 1827"/>
            <a:gd name="adj2" fmla="val 218072"/>
            <a:gd name="adj3" fmla="val 19606417"/>
            <a:gd name="adj4" fmla="val 12575511"/>
            <a:gd name="adj5" fmla="val 213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7D153-61A1-4F22-9B68-9BB314807883}">
      <dsp:nvSpPr>
        <dsp:cNvPr id="0" name=""/>
        <dsp:cNvSpPr/>
      </dsp:nvSpPr>
      <dsp:spPr>
        <a:xfrm>
          <a:off x="2102407" y="1370546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1" kern="1200" dirty="0" smtClean="0">
              <a:latin typeface="Arial" pitchFamily="34" charset="0"/>
              <a:cs typeface="Arial" pitchFamily="34" charset="0"/>
            </a:rPr>
            <a:t>OpenStack</a:t>
          </a:r>
          <a:endParaRPr lang="de-DE" sz="1600" b="1" kern="1200" dirty="0">
            <a:latin typeface="Arial" pitchFamily="34" charset="0"/>
            <a:cs typeface="Arial" pitchFamily="34" charset="0"/>
          </a:endParaRPr>
        </a:p>
      </dsp:txBody>
      <dsp:txXfrm>
        <a:off x="2102407" y="1370546"/>
        <a:ext cx="1305024" cy="518965"/>
      </dsp:txXfrm>
    </dsp:sp>
    <dsp:sp modelId="{21AC5FF7-1AAA-4C2C-962E-B3C6EE613243}">
      <dsp:nvSpPr>
        <dsp:cNvPr id="0" name=""/>
        <dsp:cNvSpPr/>
      </dsp:nvSpPr>
      <dsp:spPr>
        <a:xfrm>
          <a:off x="3550688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100" kern="1200" dirty="0"/>
        </a:p>
      </dsp:txBody>
      <dsp:txXfrm>
        <a:off x="3550688" y="1630028"/>
        <a:ext cx="1468152" cy="951435"/>
      </dsp:txXfrm>
    </dsp:sp>
    <dsp:sp modelId="{E99699DA-C282-434C-8D58-B6E86BFB4860}">
      <dsp:nvSpPr>
        <dsp:cNvPr id="0" name=""/>
        <dsp:cNvSpPr/>
      </dsp:nvSpPr>
      <dsp:spPr>
        <a:xfrm>
          <a:off x="3876944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latin typeface="Arial" pitchFamily="34" charset="0"/>
              <a:cs typeface="Arial" pitchFamily="34" charset="0"/>
            </a:rPr>
            <a:t>TelekomCLOUD</a:t>
          </a:r>
          <a:endParaRPr lang="de-DE" sz="1200" b="1" kern="1200" dirty="0">
            <a:latin typeface="Arial" pitchFamily="34" charset="0"/>
            <a:cs typeface="Arial" pitchFamily="34" charset="0"/>
          </a:endParaRPr>
        </a:p>
      </dsp:txBody>
      <dsp:txXfrm>
        <a:off x="3876944" y="2581464"/>
        <a:ext cx="1305024" cy="518965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5032"/>
          <a:ext cx="7636071" cy="360197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</a:t>
          </a:r>
          <a:endParaRPr lang="de-DE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5032"/>
        <a:ext cx="7636071" cy="360197"/>
      </dsp:txXfrm>
    </dsp:sp>
    <dsp:sp modelId="{135D980B-F227-4000-9869-2D5A8FA31B13}">
      <dsp:nvSpPr>
        <dsp:cNvPr id="0" name=""/>
        <dsp:cNvSpPr/>
      </dsp:nvSpPr>
      <dsp:spPr>
        <a:xfrm>
          <a:off x="0" y="365230"/>
          <a:ext cx="7636071" cy="1205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https://www.openstack.org/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b="1" u="sng" kern="1200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>
        <a:off x="0" y="365230"/>
        <a:ext cx="7636071" cy="1205711"/>
      </dsp:txXfrm>
    </dsp:sp>
    <dsp:sp modelId="{003283A4-BBAE-49F6-A32A-13D1CE661B99}">
      <dsp:nvSpPr>
        <dsp:cNvPr id="0" name=""/>
        <dsp:cNvSpPr/>
      </dsp:nvSpPr>
      <dsp:spPr>
        <a:xfrm>
          <a:off x="0" y="1570941"/>
          <a:ext cx="7636071" cy="331459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1570941"/>
        <a:ext cx="7636071" cy="331459"/>
      </dsp:txXfrm>
    </dsp:sp>
    <dsp:sp modelId="{BF5A6700-E73A-4C76-AB30-5E258848545C}">
      <dsp:nvSpPr>
        <dsp:cNvPr id="0" name=""/>
        <dsp:cNvSpPr/>
      </dsp:nvSpPr>
      <dsp:spPr>
        <a:xfrm>
          <a:off x="0" y="1902401"/>
          <a:ext cx="7636071" cy="1571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http://webneel.com/daily/creative-drawing-jennifer-tjorvi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http://www.embritas.lt/project/duomenu-apdorojimo-centras/?lang=de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https://www.openstack.org/brand/openstack-logo/logo-download/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https://de.pinterest.com/pin/556053885218068326/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0" y="1902401"/>
        <a:ext cx="7636071" cy="157113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EBEFCAF-EAB3-44B0-8F9A-87E8C01D6452}">
      <dsp:nvSpPr>
        <dsp:cNvPr id="0" name=""/>
        <dsp:cNvSpPr/>
      </dsp:nvSpPr>
      <dsp:spPr>
        <a:xfrm>
          <a:off x="0" y="0"/>
          <a:ext cx="8003460" cy="1624719"/>
        </a:xfrm>
        <a:prstGeom prst="roundRect">
          <a:avLst>
            <a:gd name="adj" fmla="val 1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C34CD1-54D0-4CA7-BB0E-16F028C8DA3A}">
      <dsp:nvSpPr>
        <dsp:cNvPr id="0" name=""/>
        <dsp:cNvSpPr/>
      </dsp:nvSpPr>
      <dsp:spPr>
        <a:xfrm>
          <a:off x="601026" y="216629"/>
          <a:ext cx="1031130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198BAB-B9C6-4C60-A044-A2B387319D04}">
      <dsp:nvSpPr>
        <dsp:cNvPr id="0" name=""/>
        <dsp:cNvSpPr/>
      </dsp:nvSpPr>
      <dsp:spPr>
        <a:xfrm rot="10800000">
          <a:off x="242307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Janika </a:t>
          </a:r>
          <a:r>
            <a:rPr lang="de-DE" sz="1200" b="1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Schäfer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i="0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janika-schaefer@telekom.de</a:t>
          </a:r>
          <a:endParaRPr lang="de-DE" sz="900" b="0" i="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900" b="0" i="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/>
            <a:t>	</a:t>
          </a:r>
          <a:endParaRPr lang="de-DE" sz="1100" kern="1200" dirty="0"/>
        </a:p>
      </dsp:txBody>
      <dsp:txXfrm rot="10800000">
        <a:off x="242307" y="1624719"/>
        <a:ext cx="1748568" cy="1985767"/>
      </dsp:txXfrm>
    </dsp:sp>
    <dsp:sp modelId="{D3FD648B-60E4-4029-9DA6-BE2B4D2B4CBF}">
      <dsp:nvSpPr>
        <dsp:cNvPr id="0" name=""/>
        <dsp:cNvSpPr/>
      </dsp:nvSpPr>
      <dsp:spPr>
        <a:xfrm>
          <a:off x="2465691" y="216629"/>
          <a:ext cx="1148652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23177-841A-4D1D-855E-251E8943525E}">
      <dsp:nvSpPr>
        <dsp:cNvPr id="0" name=""/>
        <dsp:cNvSpPr/>
      </dsp:nvSpPr>
      <dsp:spPr>
        <a:xfrm rot="10800000">
          <a:off x="2165733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Oliver Klippel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oliver.klippel@telekom.de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2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endParaRPr lang="de-DE" sz="1100" kern="1200" dirty="0" smtClean="0">
            <a:latin typeface="Arial" pitchFamily="34" charset="0"/>
            <a:cs typeface="Arial" pitchFamily="34" charset="0"/>
          </a:endParaRPr>
        </a:p>
      </dsp:txBody>
      <dsp:txXfrm rot="10800000">
        <a:off x="2165733" y="1624719"/>
        <a:ext cx="1748568" cy="1985767"/>
      </dsp:txXfrm>
    </dsp:sp>
    <dsp:sp modelId="{A6AC8A74-F87C-4B02-9448-DDBB12841FDC}">
      <dsp:nvSpPr>
        <dsp:cNvPr id="0" name=""/>
        <dsp:cNvSpPr/>
      </dsp:nvSpPr>
      <dsp:spPr>
        <a:xfrm>
          <a:off x="4422557" y="216629"/>
          <a:ext cx="1081769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8A4A8-AC36-4440-ABC0-A80F7A3FC7A9}">
      <dsp:nvSpPr>
        <dsp:cNvPr id="0" name=""/>
        <dsp:cNvSpPr/>
      </dsp:nvSpPr>
      <dsp:spPr>
        <a:xfrm rot="10800000">
          <a:off x="4089158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Adriano Perri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adriano.perri@telekom.de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4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	</a:t>
          </a:r>
        </a:p>
      </dsp:txBody>
      <dsp:txXfrm rot="10800000">
        <a:off x="4089158" y="1624719"/>
        <a:ext cx="1748568" cy="1985767"/>
      </dsp:txXfrm>
    </dsp:sp>
    <dsp:sp modelId="{3CFA2C21-08FD-4826-88F0-EC889468C537}">
      <dsp:nvSpPr>
        <dsp:cNvPr id="0" name=""/>
        <dsp:cNvSpPr/>
      </dsp:nvSpPr>
      <dsp:spPr>
        <a:xfrm>
          <a:off x="6369344" y="216629"/>
          <a:ext cx="1035047" cy="119146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7"/>
          <a:stretch>
            <a:fillRect/>
          </a:stretch>
        </a:blip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EAAE23-5CEE-4B31-8556-F61B9D1B2B74}">
      <dsp:nvSpPr>
        <dsp:cNvPr id="0" name=""/>
        <dsp:cNvSpPr/>
      </dsp:nvSpPr>
      <dsp:spPr>
        <a:xfrm rot="10800000">
          <a:off x="6012583" y="1624719"/>
          <a:ext cx="1748568" cy="1985767"/>
        </a:xfrm>
        <a:prstGeom prst="round2SameRect">
          <a:avLst>
            <a:gd name="adj1" fmla="val 1050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b="1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Frank Klöker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200" b="1" kern="1200" dirty="0" smtClean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u="sng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E-Mail 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900" b="0" i="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frank.kloeker@telekom.de</a:t>
          </a:r>
          <a:endParaRPr lang="de-DE" sz="900" b="0" i="0" kern="1200" dirty="0" smtClean="0">
            <a:latin typeface="Arial" pitchFamily="34" charset="0"/>
            <a:cs typeface="Arial" pitchFamily="34" charset="0"/>
            <a:hlinkClick xmlns:r="http://schemas.openxmlformats.org/officeDocument/2006/relationships" r:id="rId6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kern="1200" dirty="0" smtClean="0">
            <a:latin typeface="Arial" pitchFamily="34" charset="0"/>
            <a:cs typeface="Arial" pitchFamily="34" charset="0"/>
          </a:endParaRP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Deutsche Telekom AG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err="1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Dernburgstr</a:t>
          </a: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. 50</a:t>
          </a:r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0" i="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14057 Berlin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	</a:t>
          </a:r>
        </a:p>
      </dsp:txBody>
      <dsp:txXfrm rot="10800000">
        <a:off x="6012583" y="1624719"/>
        <a:ext cx="1748568" cy="198576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5192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51929"/>
        <a:ext cx="7184070" cy="683550"/>
      </dsp:txXfrm>
    </dsp:sp>
    <dsp:sp modelId="{36EDF564-50E4-47F9-8DB5-BE5E735EFF0D}">
      <dsp:nvSpPr>
        <dsp:cNvPr id="0" name=""/>
        <dsp:cNvSpPr/>
      </dsp:nvSpPr>
      <dsp:spPr>
        <a:xfrm>
          <a:off x="359203" y="4528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45289"/>
        <a:ext cx="5028849" cy="413280"/>
      </dsp:txXfrm>
    </dsp:sp>
    <dsp:sp modelId="{148A2150-C136-4328-AEF5-922C2C3CE943}">
      <dsp:nvSpPr>
        <dsp:cNvPr id="0" name=""/>
        <dsp:cNvSpPr/>
      </dsp:nvSpPr>
      <dsp:spPr>
        <a:xfrm>
          <a:off x="0" y="121771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217719"/>
        <a:ext cx="7184070" cy="683550"/>
      </dsp:txXfrm>
    </dsp:sp>
    <dsp:sp modelId="{BA975037-BE6C-4B32-8DBF-C84C73617461}">
      <dsp:nvSpPr>
        <dsp:cNvPr id="0" name=""/>
        <dsp:cNvSpPr/>
      </dsp:nvSpPr>
      <dsp:spPr>
        <a:xfrm>
          <a:off x="359203" y="101107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011079"/>
        <a:ext cx="5028849" cy="413280"/>
      </dsp:txXfrm>
    </dsp:sp>
    <dsp:sp modelId="{1D380A2A-1436-4BC6-9682-4A6F1756B36A}">
      <dsp:nvSpPr>
        <dsp:cNvPr id="0" name=""/>
        <dsp:cNvSpPr/>
      </dsp:nvSpPr>
      <dsp:spPr>
        <a:xfrm>
          <a:off x="0" y="2183509"/>
          <a:ext cx="7184070" cy="10143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183509"/>
        <a:ext cx="7184070" cy="1014300"/>
      </dsp:txXfrm>
    </dsp:sp>
    <dsp:sp modelId="{6B6A897F-5665-48D8-ACE1-FC4B644D487D}">
      <dsp:nvSpPr>
        <dsp:cNvPr id="0" name=""/>
        <dsp:cNvSpPr/>
      </dsp:nvSpPr>
      <dsp:spPr>
        <a:xfrm>
          <a:off x="359203" y="197686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976869"/>
        <a:ext cx="5028849" cy="41328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8554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85544"/>
        <a:ext cx="7184070" cy="796950"/>
      </dsp:txXfrm>
    </dsp:sp>
    <dsp:sp modelId="{36EDF564-50E4-47F9-8DB5-BE5E735EFF0D}">
      <dsp:nvSpPr>
        <dsp:cNvPr id="0" name=""/>
        <dsp:cNvSpPr/>
      </dsp:nvSpPr>
      <dsp:spPr>
        <a:xfrm>
          <a:off x="359203" y="12318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23184"/>
        <a:ext cx="5028849" cy="324720"/>
      </dsp:txXfrm>
    </dsp:sp>
    <dsp:sp modelId="{148A2150-C136-4328-AEF5-922C2C3CE943}">
      <dsp:nvSpPr>
        <dsp:cNvPr id="0" name=""/>
        <dsp:cNvSpPr/>
      </dsp:nvSpPr>
      <dsp:spPr>
        <a:xfrm>
          <a:off x="0" y="130425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04254"/>
        <a:ext cx="7184070" cy="796950"/>
      </dsp:txXfrm>
    </dsp:sp>
    <dsp:sp modelId="{BA975037-BE6C-4B32-8DBF-C84C73617461}">
      <dsp:nvSpPr>
        <dsp:cNvPr id="0" name=""/>
        <dsp:cNvSpPr/>
      </dsp:nvSpPr>
      <dsp:spPr>
        <a:xfrm>
          <a:off x="359203" y="114189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41894"/>
        <a:ext cx="5028849" cy="324720"/>
      </dsp:txXfrm>
    </dsp:sp>
    <dsp:sp modelId="{1D380A2A-1436-4BC6-9682-4A6F1756B36A}">
      <dsp:nvSpPr>
        <dsp:cNvPr id="0" name=""/>
        <dsp:cNvSpPr/>
      </dsp:nvSpPr>
      <dsp:spPr>
        <a:xfrm>
          <a:off x="0" y="232296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22964"/>
        <a:ext cx="7184070" cy="796950"/>
      </dsp:txXfrm>
    </dsp:sp>
    <dsp:sp modelId="{6B6A897F-5665-48D8-ACE1-FC4B644D487D}">
      <dsp:nvSpPr>
        <dsp:cNvPr id="0" name=""/>
        <dsp:cNvSpPr/>
      </dsp:nvSpPr>
      <dsp:spPr>
        <a:xfrm>
          <a:off x="359203" y="216060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0604"/>
        <a:ext cx="5028849" cy="3247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78173" cy="796950"/>
      </dsp:txXfrm>
    </dsp:sp>
    <dsp:sp modelId="{36EDF564-50E4-47F9-8DB5-BE5E735EFF0D}">
      <dsp:nvSpPr>
        <dsp:cNvPr id="0" name=""/>
        <dsp:cNvSpPr/>
      </dsp:nvSpPr>
      <dsp:spPr>
        <a:xfrm>
          <a:off x="358908" y="13203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32033"/>
        <a:ext cx="5024721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78173" cy="796950"/>
      </dsp:txXfrm>
    </dsp:sp>
    <dsp:sp modelId="{BA975037-BE6C-4B32-8DBF-C84C73617461}">
      <dsp:nvSpPr>
        <dsp:cNvPr id="0" name=""/>
        <dsp:cNvSpPr/>
      </dsp:nvSpPr>
      <dsp:spPr>
        <a:xfrm>
          <a:off x="358908" y="115074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150743"/>
        <a:ext cx="5024721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78173" cy="796950"/>
      </dsp:txXfrm>
    </dsp:sp>
    <dsp:sp modelId="{6B6A897F-5665-48D8-ACE1-FC4B644D487D}">
      <dsp:nvSpPr>
        <dsp:cNvPr id="0" name=""/>
        <dsp:cNvSpPr/>
      </dsp:nvSpPr>
      <dsp:spPr>
        <a:xfrm>
          <a:off x="358908" y="216945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2169453"/>
        <a:ext cx="5024721" cy="3247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84072" cy="796950"/>
      </dsp:txXfrm>
    </dsp:sp>
    <dsp:sp modelId="{36EDF564-50E4-47F9-8DB5-BE5E735EFF0D}">
      <dsp:nvSpPr>
        <dsp:cNvPr id="0" name=""/>
        <dsp:cNvSpPr/>
      </dsp:nvSpPr>
      <dsp:spPr>
        <a:xfrm>
          <a:off x="359203" y="132032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32032"/>
        <a:ext cx="5028850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84072" cy="796950"/>
      </dsp:txXfrm>
    </dsp:sp>
    <dsp:sp modelId="{BA975037-BE6C-4B32-8DBF-C84C73617461}">
      <dsp:nvSpPr>
        <dsp:cNvPr id="0" name=""/>
        <dsp:cNvSpPr/>
      </dsp:nvSpPr>
      <dsp:spPr>
        <a:xfrm>
          <a:off x="359203" y="115074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50743"/>
        <a:ext cx="5028850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84072" cy="796950"/>
      </dsp:txXfrm>
    </dsp:sp>
    <dsp:sp modelId="{6B6A897F-5665-48D8-ACE1-FC4B644D487D}">
      <dsp:nvSpPr>
        <dsp:cNvPr id="0" name=""/>
        <dsp:cNvSpPr/>
      </dsp:nvSpPr>
      <dsp:spPr>
        <a:xfrm>
          <a:off x="359203" y="216945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chemeClr val="bg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9453"/>
        <a:ext cx="5028850" cy="3247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68350"/>
            <a:ext cx="6597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04775" y="846138"/>
            <a:ext cx="73088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17.10.2016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="" xmlns:p14="http://schemas.microsoft.com/office/powerpoint/2010/main" val="78946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2757488"/>
            <a:ext cx="8496300" cy="332399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4602957"/>
            <a:ext cx="908050" cy="297656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4602957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800" y="1329928"/>
            <a:ext cx="42005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5" y="1329928"/>
            <a:ext cx="41624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028826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329928"/>
            <a:ext cx="8496300" cy="343138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800" y="1329928"/>
            <a:ext cx="42005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5" y="1329928"/>
            <a:ext cx="41624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476131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2" y="200020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559"/>
            <a:ext cx="9143433" cy="5142383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2" y="1028528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515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245269"/>
            <a:ext cx="8501062" cy="3025379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2826544"/>
            <a:ext cx="8501062" cy="322660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058716"/>
            <a:ext cx="8496300" cy="1268015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869101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9" y="3301604"/>
            <a:ext cx="8510587" cy="102512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2505076"/>
            <a:ext cx="8186737" cy="182165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2706731"/>
            <a:ext cx="7736400" cy="162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3301604"/>
            <a:ext cx="8510587" cy="1608534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9" y="2505075"/>
            <a:ext cx="8186737" cy="239196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2706731"/>
            <a:ext cx="7736400" cy="2190310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2706731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4473179"/>
            <a:ext cx="908050" cy="297656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4473179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5" y="1329929"/>
            <a:ext cx="8503445" cy="3212306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250031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329928"/>
            <a:ext cx="8496300" cy="321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6" y="4806361"/>
            <a:ext cx="18002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4806361"/>
            <a:ext cx="410210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1" y="4806361"/>
            <a:ext cx="2889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9" y="4760119"/>
            <a:ext cx="2173287" cy="216694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13" Type="http://schemas.openxmlformats.org/officeDocument/2006/relationships/diagramColors" Target="../diagrams/colors12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1.xml"/><Relationship Id="rId12" Type="http://schemas.openxmlformats.org/officeDocument/2006/relationships/diagramQuickStyle" Target="../diagrams/quickStyle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1.xml"/><Relationship Id="rId11" Type="http://schemas.openxmlformats.org/officeDocument/2006/relationships/diagramLayout" Target="../diagrams/layout12.xml"/><Relationship Id="rId5" Type="http://schemas.openxmlformats.org/officeDocument/2006/relationships/diagramData" Target="../diagrams/data11.xml"/><Relationship Id="rId10" Type="http://schemas.openxmlformats.org/officeDocument/2006/relationships/diagramData" Target="../diagrams/data12.xml"/><Relationship Id="rId4" Type="http://schemas.openxmlformats.org/officeDocument/2006/relationships/image" Target="../media/image27.jpeg"/><Relationship Id="rId9" Type="http://schemas.microsoft.com/office/2007/relationships/diagramDrawing" Target="../diagrams/drawing11.xml"/><Relationship Id="rId14" Type="http://schemas.microsoft.com/office/2007/relationships/diagramDrawing" Target="../diagrams/drawing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8.jpe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13" Type="http://schemas.openxmlformats.org/officeDocument/2006/relationships/diagramQuickStyle" Target="../diagrams/quickStyle16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5.xml"/><Relationship Id="rId12" Type="http://schemas.openxmlformats.org/officeDocument/2006/relationships/diagramLayout" Target="../diagrams/layout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15.xml"/><Relationship Id="rId11" Type="http://schemas.openxmlformats.org/officeDocument/2006/relationships/diagramData" Target="../diagrams/data16.xml"/><Relationship Id="rId5" Type="http://schemas.openxmlformats.org/officeDocument/2006/relationships/oleObject" Target="../embeddings/oleObject13.bin"/><Relationship Id="rId15" Type="http://schemas.microsoft.com/office/2007/relationships/diagramDrawing" Target="../diagrams/drawing16.xml"/><Relationship Id="rId10" Type="http://schemas.microsoft.com/office/2007/relationships/diagramDrawing" Target="../diagrams/drawing15.xml"/><Relationship Id="rId4" Type="http://schemas.openxmlformats.org/officeDocument/2006/relationships/image" Target="../media/image12.jpeg"/><Relationship Id="rId9" Type="http://schemas.openxmlformats.org/officeDocument/2006/relationships/diagramColors" Target="../diagrams/colors15.xml"/><Relationship Id="rId14" Type="http://schemas.openxmlformats.org/officeDocument/2006/relationships/diagramColors" Target="../diagrams/colors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jpe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QuickStyle" Target="../diagrams/quickStyl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diagramLayout" Target="../diagrams/layout4.xml"/><Relationship Id="rId5" Type="http://schemas.openxmlformats.org/officeDocument/2006/relationships/diagramQuickStyle" Target="../diagrams/quickStyle3.xml"/><Relationship Id="rId10" Type="http://schemas.openxmlformats.org/officeDocument/2006/relationships/diagramData" Target="../diagrams/data4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jpeg"/><Relationship Id="rId14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diagramQuickStyle" Target="../diagrams/quickStyl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Layout" Target="../diagrams/layout6.xml"/><Relationship Id="rId5" Type="http://schemas.openxmlformats.org/officeDocument/2006/relationships/diagramQuickStyle" Target="../diagrams/quickStyle5.xml"/><Relationship Id="rId10" Type="http://schemas.openxmlformats.org/officeDocument/2006/relationships/diagramData" Target="../diagrams/data6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9.jpeg"/><Relationship Id="rId14" Type="http://schemas.microsoft.com/office/2007/relationships/diagramDrawing" Target="../diagrams/drawing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openxmlformats.org/officeDocument/2006/relationships/diagramQuickStyle" Target="../diagrams/quickStyle8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7.xml"/><Relationship Id="rId12" Type="http://schemas.openxmlformats.org/officeDocument/2006/relationships/diagramLayout" Target="../diagrams/layout8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7.xml"/><Relationship Id="rId11" Type="http://schemas.openxmlformats.org/officeDocument/2006/relationships/diagramData" Target="../diagrams/data8.xml"/><Relationship Id="rId5" Type="http://schemas.openxmlformats.org/officeDocument/2006/relationships/diagramLayout" Target="../diagrams/layout7.xml"/><Relationship Id="rId15" Type="http://schemas.microsoft.com/office/2007/relationships/diagramDrawing" Target="../diagrams/drawing8.xml"/><Relationship Id="rId10" Type="http://schemas.openxmlformats.org/officeDocument/2006/relationships/image" Target="../media/image20.jpeg"/><Relationship Id="rId4" Type="http://schemas.openxmlformats.org/officeDocument/2006/relationships/diagramData" Target="../diagrams/data7.xml"/><Relationship Id="rId9" Type="http://schemas.openxmlformats.org/officeDocument/2006/relationships/image" Target="../media/image12.jpeg"/><Relationship Id="rId14" Type="http://schemas.openxmlformats.org/officeDocument/2006/relationships/diagramColors" Target="../diagrams/colors8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diagramQuickStyle" Target="../diagrams/quickStyle10.xml"/><Relationship Id="rId3" Type="http://schemas.openxmlformats.org/officeDocument/2006/relationships/image" Target="../media/image13.jpeg"/><Relationship Id="rId7" Type="http://schemas.openxmlformats.org/officeDocument/2006/relationships/image" Target="../media/image23.jpeg"/><Relationship Id="rId12" Type="http://schemas.openxmlformats.org/officeDocument/2006/relationships/diagramLayout" Target="../diagrams/layou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jpeg"/><Relationship Id="rId11" Type="http://schemas.openxmlformats.org/officeDocument/2006/relationships/diagramData" Target="../diagrams/data10.xml"/><Relationship Id="rId5" Type="http://schemas.openxmlformats.org/officeDocument/2006/relationships/image" Target="../media/image21.jpeg"/><Relationship Id="rId15" Type="http://schemas.microsoft.com/office/2007/relationships/diagramDrawing" Target="../diagrams/drawing10.xml"/><Relationship Id="rId10" Type="http://schemas.openxmlformats.org/officeDocument/2006/relationships/image" Target="../media/image26.png"/><Relationship Id="rId4" Type="http://schemas.openxmlformats.org/officeDocument/2006/relationships/image" Target="../media/image12.jpeg"/><Relationship Id="rId9" Type="http://schemas.openxmlformats.org/officeDocument/2006/relationships/image" Target="../media/image25.jpeg"/><Relationship Id="rId14" Type="http://schemas.openxmlformats.org/officeDocument/2006/relationships/diagramColors" Target="../diagrams/colors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2316"/>
            <a:ext cx="9144000" cy="3424730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9" y="1968840"/>
            <a:ext cx="3124863" cy="641009"/>
          </a:xfrm>
        </p:spPr>
        <p:txBody>
          <a:bodyPr/>
          <a:lstStyle/>
          <a:p>
            <a:pPr algn="ctr"/>
            <a:r>
              <a:rPr lang="de-DE" sz="24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Apprentices starting with</a:t>
            </a:r>
            <a:endParaRPr lang="de-DE" sz="2400" dirty="0">
              <a:solidFill>
                <a:srgbClr val="E2007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216606"/>
            <a:ext cx="9144000" cy="553998"/>
          </a:xfrm>
        </p:spPr>
        <p:txBody>
          <a:bodyPr/>
          <a:lstStyle/>
          <a:p>
            <a:pPr algn="ctr"/>
            <a:r>
              <a:rPr lang="de-DE" sz="40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„CLOUD KINDERGARTEN“</a:t>
            </a:r>
            <a:endParaRPr lang="de-DE" sz="40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425611" y="2772710"/>
            <a:ext cx="1748005" cy="1651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4204" y="2012989"/>
            <a:ext cx="1958074" cy="2382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Plus 14"/>
          <p:cNvSpPr/>
          <p:nvPr/>
        </p:nvSpPr>
        <p:spPr>
          <a:xfrm>
            <a:off x="4323200" y="3021049"/>
            <a:ext cx="679453" cy="648350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2.	TelekomCLOUD + 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2.1 Refcard – Overview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5220922" y="2207942"/>
            <a:ext cx="376022" cy="340112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07766" y="3960361"/>
            <a:ext cx="2958790" cy="2139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200" dirty="0" smtClean="0">
                <a:latin typeface="Arial" pitchFamily="34" charset="0"/>
                <a:cs typeface="Arial" pitchFamily="34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29148" y="808213"/>
            <a:ext cx="2488358" cy="3050110"/>
          </a:xfrm>
          <a:prstGeom prst="rect">
            <a:avLst/>
          </a:prstGeom>
          <a:noFill/>
        </p:spPr>
      </p:pic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11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Diagramm 1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1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4" name="Diagramm 13"/>
          <p:cNvGraphicFramePr/>
          <p:nvPr/>
        </p:nvGraphicFramePr>
        <p:xfrm>
          <a:off x="78648" y="171109"/>
          <a:ext cx="5183583" cy="4470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Services We Use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45747" y="920079"/>
          <a:ext cx="7404411" cy="315068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481017"/>
                <a:gridCol w="3923394"/>
              </a:tblGrid>
              <a:tr h="350076">
                <a:tc>
                  <a:txBody>
                    <a:bodyPr/>
                    <a:lstStyle/>
                    <a:p>
                      <a:r>
                        <a:rPr lang="de-DE" sz="1800" baseline="0" dirty="0" smtClean="0">
                          <a:latin typeface="Arial" pitchFamily="34" charset="0"/>
                          <a:cs typeface="Arial" pitchFamily="34" charset="0"/>
                        </a:rPr>
                        <a:t>Service Name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de-DE" sz="1800" dirty="0" smtClean="0">
                          <a:latin typeface="Arial" pitchFamily="34" charset="0"/>
                          <a:cs typeface="Arial" pitchFamily="34" charset="0"/>
                        </a:rPr>
                        <a:t>Function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Nova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(Compute)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Virtual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Machine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Neutron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(Networking)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Network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Cinder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(Block Storage)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Storage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Resource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Keystone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(Identity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Identity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Glance</a:t>
                      </a:r>
                      <a:r>
                        <a:rPr lang="de-DE" sz="16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(Image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Image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RabbitMQ</a:t>
                      </a:r>
                      <a:r>
                        <a:rPr lang="de-DE" sz="1600" kern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(Message Oriented Middleware)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Communication Management</a:t>
                      </a:r>
                      <a:endParaRPr lang="de-DE" sz="14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dirty="0" smtClean="0">
                          <a:latin typeface="Arial" pitchFamily="34" charset="0"/>
                          <a:cs typeface="Arial" pitchFamily="34" charset="0"/>
                        </a:rPr>
                        <a:t>Razor </a:t>
                      </a:r>
                      <a:r>
                        <a:rPr lang="de-DE" sz="1200" dirty="0" smtClean="0">
                          <a:latin typeface="Arial" pitchFamily="34" charset="0"/>
                          <a:cs typeface="Arial" pitchFamily="34" charset="0"/>
                        </a:rPr>
                        <a:t>(Bare-Metal Provisioning)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Process Of Installing An Operating</a:t>
                      </a:r>
                      <a:r>
                        <a:rPr lang="de-DE" sz="1400" baseline="0" dirty="0" smtClean="0">
                          <a:latin typeface="Arial" pitchFamily="34" charset="0"/>
                          <a:cs typeface="Arial" pitchFamily="34" charset="0"/>
                        </a:rPr>
                        <a:t> System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latin typeface="Arial" pitchFamily="34" charset="0"/>
                          <a:cs typeface="Arial" pitchFamily="34" charset="0"/>
                        </a:rPr>
                        <a:t>Ceph S3 </a:t>
                      </a:r>
                      <a:r>
                        <a:rPr lang="de-DE" sz="1200" kern="1200" dirty="0" smtClean="0">
                          <a:latin typeface="Arial" pitchFamily="34" charset="0"/>
                          <a:cs typeface="Arial" pitchFamily="34" charset="0"/>
                        </a:rPr>
                        <a:t>(Object Storage)</a:t>
                      </a:r>
                      <a:endParaRPr lang="de-DE" sz="1200" kern="120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Storage Resource Management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</a:tbl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12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5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</a:t>
            </a:r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Datacenter</a:t>
            </a:r>
            <a:endParaRPr lang="de-DE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832104"/>
            <a:ext cx="4272948" cy="35650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security through complex </a:t>
            </a:r>
            <a:endParaRPr lang="de-DE" sz="1600" dirty="0" smtClean="0">
              <a:latin typeface="Arial" pitchFamily="34" charset="0"/>
              <a:cs typeface="Arial" pitchFamily="34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security 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17" name="Pfeil nach rechts 16"/>
          <p:cNvSpPr/>
          <p:nvPr/>
        </p:nvSpPr>
        <p:spPr>
          <a:xfrm>
            <a:off x="209255" y="3541016"/>
            <a:ext cx="307361" cy="253339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13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</a:t>
            </a:r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A. Perri, J. Schäfer, O. Klippel / Cloud Kindergarten</a:t>
            </a:r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329929"/>
            <a:ext cx="9144000" cy="1107996"/>
          </a:xfrm>
        </p:spPr>
        <p:txBody>
          <a:bodyPr/>
          <a:lstStyle/>
          <a:p>
            <a:pPr algn="ctr"/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Thank You For </a:t>
            </a:r>
            <a:b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Your Attention !!</a:t>
            </a:r>
            <a:endParaRPr lang="de-DE" sz="4000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08226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269023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>
                <a:latin typeface="Arial" pitchFamily="34" charset="0"/>
                <a:cs typeface="Arial" pitchFamily="34" charset="0"/>
              </a:rPr>
              <a:t>Sources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176" y="936703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graphicFrame>
        <p:nvGraphicFramePr>
          <p:cNvPr id="13" name="Diagramm 12"/>
          <p:cNvGraphicFramePr/>
          <p:nvPr/>
        </p:nvGraphicFramePr>
        <p:xfrm>
          <a:off x="333957" y="768971"/>
          <a:ext cx="7636071" cy="3478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3.	Questions &amp; 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el 9"/>
          <p:cNvSpPr txBox="1">
            <a:spLocks/>
          </p:cNvSpPr>
          <p:nvPr/>
        </p:nvSpPr>
        <p:spPr>
          <a:xfrm>
            <a:off x="304800" y="250031"/>
            <a:ext cx="8496300" cy="443198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Contact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1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32" y="4806365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6" name="Diagramm 15"/>
          <p:cNvGraphicFramePr/>
          <p:nvPr/>
        </p:nvGraphicFramePr>
        <p:xfrm>
          <a:off x="479812" y="878918"/>
          <a:ext cx="8003460" cy="3610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559"/>
            <a:ext cx="9140486" cy="5142941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23634" y="735963"/>
          <a:ext cx="5650549" cy="3369987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58162"/>
                <a:gridCol w="5092387"/>
              </a:tblGrid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endParaRPr lang="de-DE" sz="28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Introduction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1.1 Workflow / Experiences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TelekomCLOUD</a:t>
                      </a:r>
                      <a:r>
                        <a:rPr lang="de-DE" sz="28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+ OpenStack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2.1 Refcard Overview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2.2 Our Deployment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Q &amp; A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724926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17.10.2016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374348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250031"/>
            <a:ext cx="8496300" cy="44019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1.</a:t>
            </a: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 Introduction – Frank Klöker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3" name="Diagramm 12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2" name="Diagramm 11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85468">
            <a:off x="6298627" y="464533"/>
            <a:ext cx="1451487" cy="20691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Oliver Klippel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195879">
            <a:off x="6315191" y="837802"/>
            <a:ext cx="1557172" cy="1654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Janika Schäfer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4" y="786159"/>
          <a:ext cx="7178173" cy="3260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4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231618">
            <a:off x="6323341" y="844558"/>
            <a:ext cx="1394813" cy="1800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Adriano Perri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5" y="786161"/>
          <a:ext cx="7184072" cy="3260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 rot="162481">
            <a:off x="6296871" y="771389"/>
            <a:ext cx="1453095" cy="1809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Workflow</a:t>
            </a:r>
          </a:p>
        </p:txBody>
      </p: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8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0" name="Diagramm 29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31" name="Gruppieren 20"/>
          <p:cNvGrpSpPr/>
          <p:nvPr/>
        </p:nvGrpSpPr>
        <p:grpSpPr>
          <a:xfrm>
            <a:off x="260849" y="3396262"/>
            <a:ext cx="4008773" cy="612236"/>
            <a:chOff x="181548" y="4645342"/>
            <a:chExt cx="4419394" cy="900024"/>
          </a:xfrm>
        </p:grpSpPr>
        <p:sp>
          <p:nvSpPr>
            <p:cNvPr id="32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36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45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Get an Overview</a:t>
              </a:r>
              <a:endParaRPr lang="de-DE" altLang="de-DE" sz="14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get inspired by other refcards</a:t>
              </a:r>
            </a:p>
          </p:txBody>
        </p:sp>
        <p:sp>
          <p:nvSpPr>
            <p:cNvPr id="38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1</a:t>
              </a:r>
            </a:p>
          </p:txBody>
        </p:sp>
      </p:grpSp>
      <p:grpSp>
        <p:nvGrpSpPr>
          <p:cNvPr id="39" name="Gruppieren 44"/>
          <p:cNvGrpSpPr/>
          <p:nvPr/>
        </p:nvGrpSpPr>
        <p:grpSpPr>
          <a:xfrm>
            <a:off x="1799688" y="2584166"/>
            <a:ext cx="4008773" cy="612236"/>
            <a:chOff x="181548" y="4645342"/>
            <a:chExt cx="4419394" cy="900024"/>
          </a:xfrm>
        </p:grpSpPr>
        <p:sp>
          <p:nvSpPr>
            <p:cNvPr id="40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1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Conception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2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time management</a:t>
              </a:r>
              <a:endParaRPr lang="de-DE" sz="105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2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4" name="Gruppieren 49"/>
          <p:cNvGrpSpPr/>
          <p:nvPr/>
        </p:nvGrpSpPr>
        <p:grpSpPr>
          <a:xfrm>
            <a:off x="3338527" y="1772072"/>
            <a:ext cx="4008773" cy="612236"/>
            <a:chOff x="181548" y="4645342"/>
            <a:chExt cx="4419394" cy="900024"/>
          </a:xfrm>
        </p:grpSpPr>
        <p:sp>
          <p:nvSpPr>
            <p:cNvPr id="45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0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Documentation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6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3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57" name="Gruppieren 55"/>
          <p:cNvGrpSpPr/>
          <p:nvPr/>
        </p:nvGrpSpPr>
        <p:grpSpPr>
          <a:xfrm>
            <a:off x="4877365" y="959978"/>
            <a:ext cx="4008773" cy="612236"/>
            <a:chOff x="181548" y="4645342"/>
            <a:chExt cx="4419394" cy="900024"/>
          </a:xfrm>
        </p:grpSpPr>
        <p:sp>
          <p:nvSpPr>
            <p:cNvPr id="62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6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Create Refcard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4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846090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efaltete Ecke 72"/>
          <p:cNvSpPr/>
          <p:nvPr/>
        </p:nvSpPr>
        <p:spPr>
          <a:xfrm>
            <a:off x="355600" y="36322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2" name="Gefaltete Ecke 71"/>
          <p:cNvSpPr/>
          <p:nvPr/>
        </p:nvSpPr>
        <p:spPr>
          <a:xfrm>
            <a:off x="355600" y="269875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1" name="Gefaltete Ecke 70"/>
          <p:cNvSpPr/>
          <p:nvPr/>
        </p:nvSpPr>
        <p:spPr>
          <a:xfrm>
            <a:off x="361950" y="17399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0" name="Gefaltete Ecke 69"/>
          <p:cNvSpPr/>
          <p:nvPr/>
        </p:nvSpPr>
        <p:spPr>
          <a:xfrm>
            <a:off x="368300" y="8636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pic>
        <p:nvPicPr>
          <p:cNvPr id="66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47491" y="1556202"/>
            <a:ext cx="1821809" cy="1471016"/>
          </a:xfrm>
          <a:prstGeom prst="rect">
            <a:avLst/>
          </a:prstGeom>
          <a:noFill/>
        </p:spPr>
      </p:pic>
      <p:pic>
        <p:nvPicPr>
          <p:cNvPr id="2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Experiences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9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17.10.2016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Legende mit Linie 2 51"/>
          <p:cNvSpPr/>
          <p:nvPr/>
        </p:nvSpPr>
        <p:spPr>
          <a:xfrm>
            <a:off x="3382216" y="16377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4" name="Legende mit Linie 2 53"/>
          <p:cNvSpPr/>
          <p:nvPr/>
        </p:nvSpPr>
        <p:spPr>
          <a:xfrm>
            <a:off x="3382216" y="25775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8" name="Legende mit Linie 2 57"/>
          <p:cNvSpPr/>
          <p:nvPr/>
        </p:nvSpPr>
        <p:spPr>
          <a:xfrm>
            <a:off x="3382216" y="35046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9" name="Legende mit Linie 2 58"/>
          <p:cNvSpPr/>
          <p:nvPr/>
        </p:nvSpPr>
        <p:spPr>
          <a:xfrm>
            <a:off x="3388566" y="7233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56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4441" y="758150"/>
            <a:ext cx="827365" cy="619800"/>
          </a:xfrm>
          <a:prstGeom prst="rect">
            <a:avLst/>
          </a:prstGeom>
          <a:noFill/>
        </p:spPr>
      </p:pic>
      <p:pic>
        <p:nvPicPr>
          <p:cNvPr id="60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417027" y="1671828"/>
            <a:ext cx="876387" cy="595122"/>
          </a:xfrm>
          <a:prstGeom prst="rect">
            <a:avLst/>
          </a:prstGeom>
          <a:noFill/>
        </p:spPr>
      </p:pic>
      <p:pic>
        <p:nvPicPr>
          <p:cNvPr id="61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403600" y="2603500"/>
            <a:ext cx="905187" cy="628650"/>
          </a:xfrm>
          <a:prstGeom prst="rect">
            <a:avLst/>
          </a:prstGeom>
          <a:noFill/>
        </p:spPr>
      </p:pic>
      <p:sp>
        <p:nvSpPr>
          <p:cNvPr id="62" name="Textfeld 61"/>
          <p:cNvSpPr txBox="1"/>
          <p:nvPr/>
        </p:nvSpPr>
        <p:spPr>
          <a:xfrm>
            <a:off x="361950" y="990600"/>
            <a:ext cx="18351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Self-Management</a:t>
            </a:r>
          </a:p>
        </p:txBody>
      </p:sp>
      <p:sp>
        <p:nvSpPr>
          <p:cNvPr id="63" name="Textfeld 62"/>
          <p:cNvSpPr txBox="1"/>
          <p:nvPr/>
        </p:nvSpPr>
        <p:spPr>
          <a:xfrm>
            <a:off x="361950" y="1892300"/>
            <a:ext cx="181610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Tools To Use</a:t>
            </a:r>
          </a:p>
        </p:txBody>
      </p:sp>
      <p:sp>
        <p:nvSpPr>
          <p:cNvPr id="64" name="Textfeld 63"/>
          <p:cNvSpPr txBox="1"/>
          <p:nvPr/>
        </p:nvSpPr>
        <p:spPr>
          <a:xfrm>
            <a:off x="361950" y="28384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Find Solutions</a:t>
            </a:r>
          </a:p>
        </p:txBody>
      </p:sp>
      <p:sp>
        <p:nvSpPr>
          <p:cNvPr id="65" name="Textfeld 64"/>
          <p:cNvSpPr txBox="1"/>
          <p:nvPr/>
        </p:nvSpPr>
        <p:spPr>
          <a:xfrm>
            <a:off x="361950" y="37655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</a:pPr>
            <a:r>
              <a:rPr lang="de-DE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Discover Talents</a:t>
            </a:r>
          </a:p>
        </p:txBody>
      </p:sp>
      <p:pic>
        <p:nvPicPr>
          <p:cNvPr id="68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676509" y="2367875"/>
            <a:ext cx="1495692" cy="1232575"/>
          </a:xfrm>
          <a:prstGeom prst="rect">
            <a:avLst/>
          </a:prstGeom>
          <a:noFill/>
        </p:spPr>
      </p:pic>
      <p:sp>
        <p:nvSpPr>
          <p:cNvPr id="69" name="Explosion 2 68"/>
          <p:cNvSpPr/>
          <p:nvPr/>
        </p:nvSpPr>
        <p:spPr>
          <a:xfrm rot="21061925">
            <a:off x="4677941" y="404808"/>
            <a:ext cx="2963117" cy="1863733"/>
          </a:xfrm>
          <a:prstGeom prst="irregularSeal2">
            <a:avLst/>
          </a:prstGeom>
          <a:solidFill>
            <a:schemeClr val="tx2"/>
          </a:solidFill>
          <a:ln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Plain">
              <a:avLst/>
            </a:prstTxWarp>
          </a:bodyPr>
          <a:lstStyle/>
          <a:p>
            <a:pPr algn="ctr"/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Ehh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What?!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Ahh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That‘s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how it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works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!</a:t>
            </a:r>
          </a:p>
        </p:txBody>
      </p:sp>
      <p:pic>
        <p:nvPicPr>
          <p:cNvPr id="67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125860" y="3174727"/>
            <a:ext cx="1875140" cy="1009923"/>
          </a:xfrm>
          <a:prstGeom prst="rect">
            <a:avLst/>
          </a:prstGeom>
          <a:noFill/>
        </p:spPr>
      </p:pic>
      <p:pic>
        <p:nvPicPr>
          <p:cNvPr id="31" name="Grafik 30" descr="creative drawin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2650" y="3530599"/>
            <a:ext cx="869950" cy="636565"/>
          </a:xfrm>
          <a:prstGeom prst="rect">
            <a:avLst/>
          </a:prstGeom>
        </p:spPr>
      </p:pic>
      <p:graphicFrame>
        <p:nvGraphicFramePr>
          <p:cNvPr id="32" name="Diagramm 31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enutzerdefiniert 13">
    <a:dk1>
      <a:srgbClr val="000000"/>
    </a:dk1>
    <a:lt1>
      <a:srgbClr val="FFFFFF"/>
    </a:lt1>
    <a:dk2>
      <a:srgbClr val="E20074"/>
    </a:dk2>
    <a:lt2>
      <a:srgbClr val="A4A4A4"/>
    </a:lt2>
    <a:accent1>
      <a:srgbClr val="EDEDED"/>
    </a:accent1>
    <a:accent2>
      <a:srgbClr val="D0D0D0"/>
    </a:accent2>
    <a:accent3>
      <a:srgbClr val="7C7C7C"/>
    </a:accent3>
    <a:accent4>
      <a:srgbClr val="6C6C6C"/>
    </a:accent4>
    <a:accent5>
      <a:srgbClr val="4B4B4B"/>
    </a:accent5>
    <a:accent6>
      <a:srgbClr val="A4A4A4"/>
    </a:accent6>
    <a:hlink>
      <a:srgbClr val="E20074"/>
    </a:hlink>
    <a:folHlink>
      <a:srgbClr val="6C6C6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1058</Words>
  <Application>Microsoft Office PowerPoint</Application>
  <PresentationFormat>Bildschirmpräsentation (16:9)</PresentationFormat>
  <Paragraphs>289</Paragraphs>
  <Slides>17</Slides>
  <Notes>15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9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 Introduction – Oliver Klippel</vt:lpstr>
      <vt:lpstr>1. Introduction – Janika Schäfer</vt:lpstr>
      <vt:lpstr>1. Introduction – Adriano Perri</vt:lpstr>
      <vt:lpstr>1.1 Workflow</vt:lpstr>
      <vt:lpstr>1.1 Experiences</vt:lpstr>
      <vt:lpstr>2. TelekomCLOUD + OpenStack</vt:lpstr>
      <vt:lpstr>2.1 Refcard – Overview</vt:lpstr>
      <vt:lpstr>2.2 Our Deployment – Services We Use</vt:lpstr>
      <vt:lpstr>2.2 Our Deployment – Datacenter</vt:lpstr>
      <vt:lpstr>Thank You For  Your Attention !!</vt:lpstr>
      <vt:lpstr>Sources</vt:lpstr>
      <vt:lpstr>3. Questions &amp; Answers</vt:lpstr>
      <vt:lpstr>Folie 17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771</cp:revision>
  <cp:lastPrinted>2012-09-04T09:22:48Z</cp:lastPrinted>
  <dcterms:created xsi:type="dcterms:W3CDTF">2016-04-21T06:54:03Z</dcterms:created>
  <dcterms:modified xsi:type="dcterms:W3CDTF">2016-10-17T09:59:25Z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